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00.xml" ContentType="application/vnd.openxmlformats-officedocument.presentationml.slideLayout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705.xml" ContentType="application/vnd.openxmlformats-officedocument.presentationml.slideLayout+xml"/>
  <Override PartName="/ppt/slideLayouts/slideLayout706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708.xml" ContentType="application/vnd.openxmlformats-officedocument.presentationml.slideLayout+xml"/>
  <Override PartName="/ppt/slideLayouts/slideLayout709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711.xml" ContentType="application/vnd.openxmlformats-officedocument.presentationml.slideLayout+xml"/>
  <Override PartName="/ppt/slideLayouts/slideLayout712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715.xml" ContentType="application/vnd.openxmlformats-officedocument.presentationml.slideLayout+xml"/>
  <Override PartName="/ppt/slideLayouts/slideLayout716.xml" ContentType="application/vnd.openxmlformats-officedocument.presentationml.slideLayout+xml"/>
  <Override PartName="/ppt/slideLayouts/slideLayout717.xml" ContentType="application/vnd.openxmlformats-officedocument.presentationml.slideLayout+xml"/>
  <Override PartName="/ppt/slideLayouts/slideLayout718.xml" ContentType="application/vnd.openxmlformats-officedocument.presentationml.slideLayout+xml"/>
  <Override PartName="/ppt/slideLayouts/slideLayout719.xml" ContentType="application/vnd.openxmlformats-officedocument.presentationml.slideLayout+xml"/>
  <Override PartName="/ppt/slideLayouts/slideLayout720.xml" ContentType="application/vnd.openxmlformats-officedocument.presentationml.slideLayout+xml"/>
  <Override PartName="/ppt/slideLayouts/slideLayout721.xml" ContentType="application/vnd.openxmlformats-officedocument.presentationml.slideLayout+xml"/>
  <Override PartName="/ppt/slideLayouts/slideLayout722.xml" ContentType="application/vnd.openxmlformats-officedocument.presentationml.slideLayout+xml"/>
  <Override PartName="/ppt/slideLayouts/slideLayout723.xml" ContentType="application/vnd.openxmlformats-officedocument.presentationml.slideLayout+xml"/>
  <Override PartName="/ppt/slideLayouts/slideLayout724.xml" ContentType="application/vnd.openxmlformats-officedocument.presentationml.slideLayout+xml"/>
  <Override PartName="/ppt/slideLayouts/slideLayout725.xml" ContentType="application/vnd.openxmlformats-officedocument.presentationml.slideLayout+xml"/>
  <Override PartName="/ppt/slideLayouts/slideLayout726.xml" ContentType="application/vnd.openxmlformats-officedocument.presentationml.slideLayout+xml"/>
  <Override PartName="/ppt/slideLayouts/slideLayout727.xml" ContentType="application/vnd.openxmlformats-officedocument.presentationml.slideLayout+xml"/>
  <Override PartName="/ppt/slideLayouts/slideLayout728.xml" ContentType="application/vnd.openxmlformats-officedocument.presentationml.slideLayout+xml"/>
  <Override PartName="/ppt/slideLayouts/slideLayout729.xml" ContentType="application/vnd.openxmlformats-officedocument.presentationml.slideLayout+xml"/>
  <Override PartName="/ppt/slideLayouts/slideLayout730.xml" ContentType="application/vnd.openxmlformats-officedocument.presentationml.slideLayout+xml"/>
  <Override PartName="/ppt/slideLayouts/slideLayout731.xml" ContentType="application/vnd.openxmlformats-officedocument.presentationml.slideLayout+xml"/>
  <Override PartName="/ppt/slideLayouts/slideLayout732.xml" ContentType="application/vnd.openxmlformats-officedocument.presentationml.slideLayout+xml"/>
  <Override PartName="/ppt/slideLayouts/slideLayout733.xml" ContentType="application/vnd.openxmlformats-officedocument.presentationml.slideLayout+xml"/>
  <Override PartName="/ppt/slideLayouts/slideLayout734.xml" ContentType="application/vnd.openxmlformats-officedocument.presentationml.slideLayout+xml"/>
  <Override PartName="/ppt/slideLayouts/slideLayout735.xml" ContentType="application/vnd.openxmlformats-officedocument.presentationml.slideLayout+xml"/>
  <Override PartName="/ppt/slideLayouts/slideLayout736.xml" ContentType="application/vnd.openxmlformats-officedocument.presentationml.slideLayout+xml"/>
  <Override PartName="/ppt/slideLayouts/slideLayout737.xml" ContentType="application/vnd.openxmlformats-officedocument.presentationml.slideLayout+xml"/>
  <Override PartName="/ppt/slideLayouts/slideLayout738.xml" ContentType="application/vnd.openxmlformats-officedocument.presentationml.slideLayout+xml"/>
  <Override PartName="/ppt/slideLayouts/slideLayout739.xml" ContentType="application/vnd.openxmlformats-officedocument.presentationml.slideLayout+xml"/>
  <Override PartName="/ppt/slideLayouts/slideLayout740.xml" ContentType="application/vnd.openxmlformats-officedocument.presentationml.slideLayout+xml"/>
  <Override PartName="/ppt/slideLayouts/slideLayout741.xml" ContentType="application/vnd.openxmlformats-officedocument.presentationml.slideLayout+xml"/>
  <Override PartName="/ppt/slideLayouts/slideLayout742.xml" ContentType="application/vnd.openxmlformats-officedocument.presentationml.slideLayout+xml"/>
  <Override PartName="/ppt/slideLayouts/slideLayout743.xml" ContentType="application/vnd.openxmlformats-officedocument.presentationml.slideLayout+xml"/>
  <Override PartName="/ppt/slideLayouts/slideLayout744.xml" ContentType="application/vnd.openxmlformats-officedocument.presentationml.slideLayout+xml"/>
  <Override PartName="/ppt/slideLayouts/slideLayout745.xml" ContentType="application/vnd.openxmlformats-officedocument.presentationml.slideLayout+xml"/>
  <Override PartName="/ppt/slideLayouts/slideLayout746.xml" ContentType="application/vnd.openxmlformats-officedocument.presentationml.slideLayout+xml"/>
  <Override PartName="/ppt/slideLayouts/slideLayout747.xml" ContentType="application/vnd.openxmlformats-officedocument.presentationml.slideLayout+xml"/>
  <Override PartName="/ppt/slideLayouts/slideLayout748.xml" ContentType="application/vnd.openxmlformats-officedocument.presentationml.slideLayout+xml"/>
  <Override PartName="/ppt/slideLayouts/slideLayout749.xml" ContentType="application/vnd.openxmlformats-officedocument.presentationml.slideLayout+xml"/>
  <Override PartName="/ppt/slideLayouts/slideLayout750.xml" ContentType="application/vnd.openxmlformats-officedocument.presentationml.slideLayout+xml"/>
  <Override PartName="/ppt/slideLayouts/slideLayout751.xml" ContentType="application/vnd.openxmlformats-officedocument.presentationml.slideLayout+xml"/>
  <Override PartName="/ppt/slideLayouts/slideLayout752.xml" ContentType="application/vnd.openxmlformats-officedocument.presentationml.slideLayout+xml"/>
  <Override PartName="/ppt/slideLayouts/slideLayout753.xml" ContentType="application/vnd.openxmlformats-officedocument.presentationml.slideLayout+xml"/>
  <Override PartName="/ppt/slideLayouts/slideLayout754.xml" ContentType="application/vnd.openxmlformats-officedocument.presentationml.slideLayout+xml"/>
  <Override PartName="/ppt/slideLayouts/slideLayout755.xml" ContentType="application/vnd.openxmlformats-officedocument.presentationml.slideLayout+xml"/>
  <Override PartName="/ppt/slideLayouts/slideLayout756.xml" ContentType="application/vnd.openxmlformats-officedocument.presentationml.slideLayout+xml"/>
  <Override PartName="/ppt/slideLayouts/slideLayout757.xml" ContentType="application/vnd.openxmlformats-officedocument.presentationml.slideLayout+xml"/>
  <Override PartName="/ppt/slideLayouts/slideLayout758.xml" ContentType="application/vnd.openxmlformats-officedocument.presentationml.slideLayout+xml"/>
  <Override PartName="/ppt/slideLayouts/slideLayout759.xml" ContentType="application/vnd.openxmlformats-officedocument.presentationml.slideLayout+xml"/>
  <Override PartName="/ppt/slideLayouts/slideLayout760.xml" ContentType="application/vnd.openxmlformats-officedocument.presentationml.slideLayout+xml"/>
  <Override PartName="/ppt/slideLayouts/slideLayout761.xml" ContentType="application/vnd.openxmlformats-officedocument.presentationml.slideLayout+xml"/>
  <Override PartName="/ppt/slideLayouts/slideLayout762.xml" ContentType="application/vnd.openxmlformats-officedocument.presentationml.slideLayout+xml"/>
  <Override PartName="/ppt/slideLayouts/slideLayout763.xml" ContentType="application/vnd.openxmlformats-officedocument.presentationml.slideLayout+xml"/>
  <Override PartName="/ppt/slideLayouts/slideLayout764.xml" ContentType="application/vnd.openxmlformats-officedocument.presentationml.slideLayout+xml"/>
  <Override PartName="/ppt/slideLayouts/slideLayout765.xml" ContentType="application/vnd.openxmlformats-officedocument.presentationml.slideLayout+xml"/>
  <Override PartName="/ppt/slideLayouts/slideLayout766.xml" ContentType="application/vnd.openxmlformats-officedocument.presentationml.slideLayout+xml"/>
  <Override PartName="/ppt/slideLayouts/slideLayout767.xml" ContentType="application/vnd.openxmlformats-officedocument.presentationml.slideLayout+xml"/>
  <Override PartName="/ppt/slideLayouts/slideLayout768.xml" ContentType="application/vnd.openxmlformats-officedocument.presentationml.slideLayout+xml"/>
  <Override PartName="/ppt/slideLayouts/slideLayout769.xml" ContentType="application/vnd.openxmlformats-officedocument.presentationml.slideLayout+xml"/>
  <Override PartName="/ppt/slideLayouts/slideLayout770.xml" ContentType="application/vnd.openxmlformats-officedocument.presentationml.slideLayout+xml"/>
  <Override PartName="/ppt/slideLayouts/slideLayout771.xml" ContentType="application/vnd.openxmlformats-officedocument.presentationml.slideLayout+xml"/>
  <Override PartName="/ppt/slideLayouts/slideLayout772.xml" ContentType="application/vnd.openxmlformats-officedocument.presentationml.slideLayout+xml"/>
  <Override PartName="/ppt/slideLayouts/slideLayout773.xml" ContentType="application/vnd.openxmlformats-officedocument.presentationml.slideLayout+xml"/>
  <Override PartName="/ppt/slideLayouts/slideLayout774.xml" ContentType="application/vnd.openxmlformats-officedocument.presentationml.slideLayout+xml"/>
  <Override PartName="/ppt/slideLayouts/slideLayout775.xml" ContentType="application/vnd.openxmlformats-officedocument.presentationml.slideLayout+xml"/>
  <Override PartName="/ppt/slideLayouts/slideLayout776.xml" ContentType="application/vnd.openxmlformats-officedocument.presentationml.slideLayout+xml"/>
  <Override PartName="/ppt/slideLayouts/slideLayout777.xml" ContentType="application/vnd.openxmlformats-officedocument.presentationml.slideLayout+xml"/>
  <Override PartName="/ppt/slideLayouts/slideLayout778.xml" ContentType="application/vnd.openxmlformats-officedocument.presentationml.slideLayout+xml"/>
  <Override PartName="/ppt/slideLayouts/slideLayout779.xml" ContentType="application/vnd.openxmlformats-officedocument.presentationml.slideLayout+xml"/>
  <Override PartName="/ppt/slideLayouts/slideLayout780.xml" ContentType="application/vnd.openxmlformats-officedocument.presentationml.slideLayout+xml"/>
  <Override PartName="/ppt/slideLayouts/slideLayout781.xml" ContentType="application/vnd.openxmlformats-officedocument.presentationml.slideLayout+xml"/>
  <Override PartName="/ppt/slideLayouts/slideLayout782.xml" ContentType="application/vnd.openxmlformats-officedocument.presentationml.slideLayout+xml"/>
  <Override PartName="/ppt/slideLayouts/slideLayout783.xml" ContentType="application/vnd.openxmlformats-officedocument.presentationml.slideLayout+xml"/>
  <Override PartName="/ppt/slideLayouts/slideLayout784.xml" ContentType="application/vnd.openxmlformats-officedocument.presentationml.slideLayout+xml"/>
  <Override PartName="/ppt/slideLayouts/slideLayout785.xml" ContentType="application/vnd.openxmlformats-officedocument.presentationml.slideLayout+xml"/>
  <Override PartName="/ppt/slideLayouts/slideLayout786.xml" ContentType="application/vnd.openxmlformats-officedocument.presentationml.slideLayout+xml"/>
  <Override PartName="/ppt/slideLayouts/slideLayout787.xml" ContentType="application/vnd.openxmlformats-officedocument.presentationml.slideLayout+xml"/>
  <Override PartName="/ppt/slideLayouts/slideLayout788.xml" ContentType="application/vnd.openxmlformats-officedocument.presentationml.slideLayout+xml"/>
  <Override PartName="/ppt/slideLayouts/slideLayout789.xml" ContentType="application/vnd.openxmlformats-officedocument.presentationml.slideLayout+xml"/>
  <Override PartName="/ppt/slideLayouts/slideLayout790.xml" ContentType="application/vnd.openxmlformats-officedocument.presentationml.slideLayout+xml"/>
  <Override PartName="/ppt/slideLayouts/slideLayout791.xml" ContentType="application/vnd.openxmlformats-officedocument.presentationml.slideLayout+xml"/>
  <Override PartName="/ppt/slideLayouts/slideLayout792.xml" ContentType="application/vnd.openxmlformats-officedocument.presentationml.slideLayout+xml"/>
  <Override PartName="/ppt/slideLayouts/slideLayout793.xml" ContentType="application/vnd.openxmlformats-officedocument.presentationml.slideLayout+xml"/>
  <Override PartName="/ppt/slideLayouts/slideLayout794.xml" ContentType="application/vnd.openxmlformats-officedocument.presentationml.slideLayout+xml"/>
  <Override PartName="/ppt/slideLayouts/slideLayout795.xml" ContentType="application/vnd.openxmlformats-officedocument.presentationml.slideLayout+xml"/>
  <Override PartName="/ppt/slideLayouts/slideLayout796.xml" ContentType="application/vnd.openxmlformats-officedocument.presentationml.slideLayout+xml"/>
  <Override PartName="/ppt/slideLayouts/slideLayout797.xml" ContentType="application/vnd.openxmlformats-officedocument.presentationml.slideLayout+xml"/>
  <Override PartName="/ppt/slideLayouts/slideLayout798.xml" ContentType="application/vnd.openxmlformats-officedocument.presentationml.slideLayout+xml"/>
  <Override PartName="/ppt/slideLayouts/slideLayout799.xml" ContentType="application/vnd.openxmlformats-officedocument.presentationml.slideLayout+xml"/>
  <Override PartName="/ppt/slideLayouts/slideLayout800.xml" ContentType="application/vnd.openxmlformats-officedocument.presentationml.slideLayout+xml"/>
  <Override PartName="/ppt/slideLayouts/slideLayout801.xml" ContentType="application/vnd.openxmlformats-officedocument.presentationml.slideLayout+xml"/>
  <Override PartName="/ppt/slideLayouts/slideLayout802.xml" ContentType="application/vnd.openxmlformats-officedocument.presentationml.slideLayout+xml"/>
  <Override PartName="/ppt/slideLayouts/slideLayout803.xml" ContentType="application/vnd.openxmlformats-officedocument.presentationml.slideLayout+xml"/>
  <Override PartName="/ppt/slideLayouts/slideLayout804.xml" ContentType="application/vnd.openxmlformats-officedocument.presentationml.slideLayout+xml"/>
  <Override PartName="/ppt/slideLayouts/slideLayout805.xml" ContentType="application/vnd.openxmlformats-officedocument.presentationml.slideLayout+xml"/>
  <Override PartName="/ppt/slideLayouts/slideLayout806.xml" ContentType="application/vnd.openxmlformats-officedocument.presentationml.slideLayout+xml"/>
  <Override PartName="/ppt/slideLayouts/slideLayout807.xml" ContentType="application/vnd.openxmlformats-officedocument.presentationml.slideLayout+xml"/>
  <Override PartName="/ppt/slideLayouts/slideLayout808.xml" ContentType="application/vnd.openxmlformats-officedocument.presentationml.slideLayout+xml"/>
  <Override PartName="/ppt/slideLayouts/slideLayout809.xml" ContentType="application/vnd.openxmlformats-officedocument.presentationml.slideLayout+xml"/>
  <Override PartName="/ppt/slideLayouts/slideLayout810.xml" ContentType="application/vnd.openxmlformats-officedocument.presentationml.slideLayout+xml"/>
  <Override PartName="/ppt/slideLayouts/slideLayout811.xml" ContentType="application/vnd.openxmlformats-officedocument.presentationml.slideLayout+xml"/>
  <Override PartName="/ppt/slideLayouts/slideLayout812.xml" ContentType="application/vnd.openxmlformats-officedocument.presentationml.slideLayout+xml"/>
  <Override PartName="/ppt/slideLayouts/slideLayout813.xml" ContentType="application/vnd.openxmlformats-officedocument.presentationml.slideLayout+xml"/>
  <Override PartName="/ppt/slideLayouts/slideLayout814.xml" ContentType="application/vnd.openxmlformats-officedocument.presentationml.slideLayout+xml"/>
  <Override PartName="/ppt/slideLayouts/slideLayout815.xml" ContentType="application/vnd.openxmlformats-officedocument.presentationml.slideLayout+xml"/>
  <Override PartName="/ppt/slideLayouts/slideLayout816.xml" ContentType="application/vnd.openxmlformats-officedocument.presentationml.slideLayout+xml"/>
  <Override PartName="/ppt/slideLayouts/slideLayout817.xml" ContentType="application/vnd.openxmlformats-officedocument.presentationml.slideLayout+xml"/>
  <Override PartName="/ppt/slideLayouts/slideLayout818.xml" ContentType="application/vnd.openxmlformats-officedocument.presentationml.slideLayout+xml"/>
  <Override PartName="/ppt/slideLayouts/slideLayout819.xml" ContentType="application/vnd.openxmlformats-officedocument.presentationml.slideLayout+xml"/>
  <Override PartName="/ppt/slideLayouts/slideLayout820.xml" ContentType="application/vnd.openxmlformats-officedocument.presentationml.slideLayout+xml"/>
  <Override PartName="/ppt/slideLayouts/slideLayout821.xml" ContentType="application/vnd.openxmlformats-officedocument.presentationml.slideLayout+xml"/>
  <Override PartName="/ppt/slideLayouts/slideLayout822.xml" ContentType="application/vnd.openxmlformats-officedocument.presentationml.slideLayout+xml"/>
  <Override PartName="/ppt/slideLayouts/slideLayout823.xml" ContentType="application/vnd.openxmlformats-officedocument.presentationml.slideLayout+xml"/>
  <Override PartName="/ppt/slideLayouts/slideLayout824.xml" ContentType="application/vnd.openxmlformats-officedocument.presentationml.slideLayout+xml"/>
  <Override PartName="/ppt/slideLayouts/slideLayout825.xml" ContentType="application/vnd.openxmlformats-officedocument.presentationml.slideLayout+xml"/>
  <Override PartName="/ppt/slideLayouts/slideLayout826.xml" ContentType="application/vnd.openxmlformats-officedocument.presentationml.slideLayout+xml"/>
  <Override PartName="/ppt/slideLayouts/slideLayout827.xml" ContentType="application/vnd.openxmlformats-officedocument.presentationml.slideLayout+xml"/>
  <Override PartName="/ppt/slideLayouts/slideLayout828.xml" ContentType="application/vnd.openxmlformats-officedocument.presentationml.slideLayout+xml"/>
  <Override PartName="/ppt/slideLayouts/slideLayout829.xml" ContentType="application/vnd.openxmlformats-officedocument.presentationml.slideLayout+xml"/>
  <Override PartName="/ppt/slideLayouts/slideLayout830.xml" ContentType="application/vnd.openxmlformats-officedocument.presentationml.slideLayout+xml"/>
  <Override PartName="/ppt/slideLayouts/slideLayout831.xml" ContentType="application/vnd.openxmlformats-officedocument.presentationml.slideLayout+xml"/>
  <Override PartName="/ppt/slideLayouts/slideLayout832.xml" ContentType="application/vnd.openxmlformats-officedocument.presentationml.slideLayout+xml"/>
  <Override PartName="/ppt/slideLayouts/slideLayout833.xml" ContentType="application/vnd.openxmlformats-officedocument.presentationml.slideLayout+xml"/>
  <Override PartName="/ppt/slideLayouts/slideLayout834.xml" ContentType="application/vnd.openxmlformats-officedocument.presentationml.slideLayout+xml"/>
  <Override PartName="/ppt/slideLayouts/slideLayout835.xml" ContentType="application/vnd.openxmlformats-officedocument.presentationml.slideLayout+xml"/>
  <Override PartName="/ppt/slideLayouts/slideLayout836.xml" ContentType="application/vnd.openxmlformats-officedocument.presentationml.slideLayout+xml"/>
  <Override PartName="/ppt/slideLayouts/slideLayout837.xml" ContentType="application/vnd.openxmlformats-officedocument.presentationml.slideLayout+xml"/>
  <Override PartName="/ppt/slideLayouts/slideLayout838.xml" ContentType="application/vnd.openxmlformats-officedocument.presentationml.slideLayout+xml"/>
  <Override PartName="/ppt/slideLayouts/slideLayout839.xml" ContentType="application/vnd.openxmlformats-officedocument.presentationml.slideLayout+xml"/>
  <Override PartName="/ppt/slideLayouts/slideLayout840.xml" ContentType="application/vnd.openxmlformats-officedocument.presentationml.slideLayout+xml"/>
  <Override PartName="/ppt/slideLayouts/slideLayout841.xml" ContentType="application/vnd.openxmlformats-officedocument.presentationml.slideLayout+xml"/>
  <Override PartName="/ppt/slideLayouts/slideLayout842.xml" ContentType="application/vnd.openxmlformats-officedocument.presentationml.slideLayout+xml"/>
  <Override PartName="/ppt/slideLayouts/slideLayout843.xml" ContentType="application/vnd.openxmlformats-officedocument.presentationml.slideLayout+xml"/>
  <Override PartName="/ppt/slideLayouts/slideLayout844.xml" ContentType="application/vnd.openxmlformats-officedocument.presentationml.slideLayout+xml"/>
  <Override PartName="/ppt/slideLayouts/slideLayout845.xml" ContentType="application/vnd.openxmlformats-officedocument.presentationml.slideLayout+xml"/>
  <Override PartName="/ppt/slideLayouts/slideLayout846.xml" ContentType="application/vnd.openxmlformats-officedocument.presentationml.slideLayout+xml"/>
  <Override PartName="/ppt/slideLayouts/slideLayout847.xml" ContentType="application/vnd.openxmlformats-officedocument.presentationml.slideLayout+xml"/>
  <Override PartName="/ppt/slideLayouts/slideLayout848.xml" ContentType="application/vnd.openxmlformats-officedocument.presentationml.slideLayout+xml"/>
  <Override PartName="/ppt/slideLayouts/slideLayout849.xml" ContentType="application/vnd.openxmlformats-officedocument.presentationml.slideLayout+xml"/>
  <Override PartName="/ppt/slideLayouts/slideLayout850.xml" ContentType="application/vnd.openxmlformats-officedocument.presentationml.slideLayout+xml"/>
  <Override PartName="/ppt/slideLayouts/slideLayout851.xml" ContentType="application/vnd.openxmlformats-officedocument.presentationml.slideLayout+xml"/>
  <Override PartName="/ppt/slideLayouts/slideLayout852.xml" ContentType="application/vnd.openxmlformats-officedocument.presentationml.slideLayout+xml"/>
  <Override PartName="/ppt/slideLayouts/slideLayout853.xml" ContentType="application/vnd.openxmlformats-officedocument.presentationml.slideLayout+xml"/>
  <Override PartName="/ppt/slideLayouts/slideLayout854.xml" ContentType="application/vnd.openxmlformats-officedocument.presentationml.slideLayout+xml"/>
  <Override PartName="/ppt/slideLayouts/slideLayout855.xml" ContentType="application/vnd.openxmlformats-officedocument.presentationml.slideLayout+xml"/>
  <Override PartName="/ppt/slideLayouts/slideLayout856.xml" ContentType="application/vnd.openxmlformats-officedocument.presentationml.slideLayout+xml"/>
  <Override PartName="/ppt/slideLayouts/slideLayout857.xml" ContentType="application/vnd.openxmlformats-officedocument.presentationml.slideLayout+xml"/>
  <Override PartName="/ppt/slideLayouts/slideLayout858.xml" ContentType="application/vnd.openxmlformats-officedocument.presentationml.slideLayout+xml"/>
  <Override PartName="/ppt/slideLayouts/slideLayout859.xml" ContentType="application/vnd.openxmlformats-officedocument.presentationml.slideLayout+xml"/>
  <Override PartName="/ppt/slideLayouts/slideLayout860.xml" ContentType="application/vnd.openxmlformats-officedocument.presentationml.slideLayout+xml"/>
  <Override PartName="/ppt/slideLayouts/slideLayout861.xml" ContentType="application/vnd.openxmlformats-officedocument.presentationml.slideLayout+xml"/>
  <Override PartName="/ppt/slideLayouts/slideLayout862.xml" ContentType="application/vnd.openxmlformats-officedocument.presentationml.slideLayout+xml"/>
  <Override PartName="/ppt/slideLayouts/slideLayout863.xml" ContentType="application/vnd.openxmlformats-officedocument.presentationml.slideLayout+xml"/>
  <Override PartName="/ppt/slideLayouts/slideLayout864.xml" ContentType="application/vnd.openxmlformats-officedocument.presentationml.slideLayout+xml"/>
  <Override PartName="/ppt/slideLayouts/slideLayout865.xml" ContentType="application/vnd.openxmlformats-officedocument.presentationml.slideLayout+xml"/>
  <Override PartName="/ppt/slideLayouts/slideLayout866.xml" ContentType="application/vnd.openxmlformats-officedocument.presentationml.slideLayout+xml"/>
  <Override PartName="/ppt/slideLayouts/slideLayout867.xml" ContentType="application/vnd.openxmlformats-officedocument.presentationml.slideLayout+xml"/>
  <Override PartName="/ppt/slideLayouts/slideLayout868.xml" ContentType="application/vnd.openxmlformats-officedocument.presentationml.slideLayout+xml"/>
  <Override PartName="/ppt/slideLayouts/slideLayout869.xml" ContentType="application/vnd.openxmlformats-officedocument.presentationml.slideLayout+xml"/>
  <Override PartName="/ppt/slideLayouts/slideLayout870.xml" ContentType="application/vnd.openxmlformats-officedocument.presentationml.slideLayout+xml"/>
  <Override PartName="/ppt/slideLayouts/slideLayout871.xml" ContentType="application/vnd.openxmlformats-officedocument.presentationml.slideLayout+xml"/>
  <Override PartName="/ppt/slideLayouts/slideLayout872.xml" ContentType="application/vnd.openxmlformats-officedocument.presentationml.slideLayout+xml"/>
  <Override PartName="/ppt/slideLayouts/slideLayout873.xml" ContentType="application/vnd.openxmlformats-officedocument.presentationml.slideLayout+xml"/>
  <Override PartName="/ppt/slideLayouts/slideLayout874.xml" ContentType="application/vnd.openxmlformats-officedocument.presentationml.slideLayout+xml"/>
  <Override PartName="/ppt/slideLayouts/slideLayout875.xml" ContentType="application/vnd.openxmlformats-officedocument.presentationml.slideLayout+xml"/>
  <Override PartName="/ppt/slideLayouts/slideLayout876.xml" ContentType="application/vnd.openxmlformats-officedocument.presentationml.slideLayout+xml"/>
  <Override PartName="/ppt/slideLayouts/slideLayout877.xml" ContentType="application/vnd.openxmlformats-officedocument.presentationml.slideLayout+xml"/>
  <Override PartName="/ppt/slideLayouts/slideLayout878.xml" ContentType="application/vnd.openxmlformats-officedocument.presentationml.slideLayout+xml"/>
  <Override PartName="/ppt/slideLayouts/slideLayout879.xml" ContentType="application/vnd.openxmlformats-officedocument.presentationml.slideLayout+xml"/>
  <Override PartName="/ppt/slideLayouts/slideLayout880.xml" ContentType="application/vnd.openxmlformats-officedocument.presentationml.slideLayout+xml"/>
  <Override PartName="/ppt/slideLayouts/slideLayout881.xml" ContentType="application/vnd.openxmlformats-officedocument.presentationml.slideLayout+xml"/>
  <Override PartName="/ppt/slideLayouts/slideLayout882.xml" ContentType="application/vnd.openxmlformats-officedocument.presentationml.slideLayout+xml"/>
  <Override PartName="/ppt/slideLayouts/slideLayout883.xml" ContentType="application/vnd.openxmlformats-officedocument.presentationml.slideLayout+xml"/>
  <Override PartName="/ppt/slideLayouts/slideLayout884.xml" ContentType="application/vnd.openxmlformats-officedocument.presentationml.slideLayout+xml"/>
  <Override PartName="/ppt/slideLayouts/slideLayout885.xml" ContentType="application/vnd.openxmlformats-officedocument.presentationml.slideLayout+xml"/>
  <Override PartName="/ppt/slideLayouts/slideLayout886.xml" ContentType="application/vnd.openxmlformats-officedocument.presentationml.slideLayout+xml"/>
  <Override PartName="/ppt/slideLayouts/slideLayout887.xml" ContentType="application/vnd.openxmlformats-officedocument.presentationml.slideLayout+xml"/>
  <Override PartName="/ppt/slideLayouts/slideLayout888.xml" ContentType="application/vnd.openxmlformats-officedocument.presentationml.slideLayout+xml"/>
  <Override PartName="/ppt/slideLayouts/slideLayout889.xml" ContentType="application/vnd.openxmlformats-officedocument.presentationml.slideLayout+xml"/>
  <Override PartName="/ppt/slideLayouts/slideLayout890.xml" ContentType="application/vnd.openxmlformats-officedocument.presentationml.slideLayout+xml"/>
  <Override PartName="/ppt/slideLayouts/slideLayout891.xml" ContentType="application/vnd.openxmlformats-officedocument.presentationml.slideLayout+xml"/>
  <Override PartName="/ppt/slideLayouts/slideLayout892.xml" ContentType="application/vnd.openxmlformats-officedocument.presentationml.slideLayout+xml"/>
  <Override PartName="/ppt/slideLayouts/slideLayout893.xml" ContentType="application/vnd.openxmlformats-officedocument.presentationml.slideLayout+xml"/>
  <Override PartName="/ppt/slideLayouts/slideLayout894.xml" ContentType="application/vnd.openxmlformats-officedocument.presentationml.slideLayout+xml"/>
  <Override PartName="/ppt/slideLayouts/slideLayout895.xml" ContentType="application/vnd.openxmlformats-officedocument.presentationml.slideLayout+xml"/>
  <Override PartName="/ppt/slideLayouts/slideLayout896.xml" ContentType="application/vnd.openxmlformats-officedocument.presentationml.slideLayout+xml"/>
  <Override PartName="/ppt/slideLayouts/slideLayout897.xml" ContentType="application/vnd.openxmlformats-officedocument.presentationml.slideLayout+xml"/>
  <Override PartName="/ppt/slideLayouts/slideLayout898.xml" ContentType="application/vnd.openxmlformats-officedocument.presentationml.slideLayout+xml"/>
  <Override PartName="/ppt/slideLayouts/slideLayout899.xml" ContentType="application/vnd.openxmlformats-officedocument.presentationml.slideLayout+xml"/>
  <Override PartName="/ppt/slideLayouts/slideLayout900.xml" ContentType="application/vnd.openxmlformats-officedocument.presentationml.slideLayout+xml"/>
  <Override PartName="/ppt/slideLayouts/slideLayout901.xml" ContentType="application/vnd.openxmlformats-officedocument.presentationml.slideLayout+xml"/>
  <Override PartName="/ppt/slideLayouts/slideLayout902.xml" ContentType="application/vnd.openxmlformats-officedocument.presentationml.slideLayout+xml"/>
  <Override PartName="/ppt/slideLayouts/slideLayout903.xml" ContentType="application/vnd.openxmlformats-officedocument.presentationml.slideLayout+xml"/>
  <Override PartName="/ppt/slideLayouts/slideLayout904.xml" ContentType="application/vnd.openxmlformats-officedocument.presentationml.slideLayout+xml"/>
  <Override PartName="/ppt/slideLayouts/slideLayout905.xml" ContentType="application/vnd.openxmlformats-officedocument.presentationml.slideLayout+xml"/>
  <Override PartName="/ppt/slideLayouts/slideLayout906.xml" ContentType="application/vnd.openxmlformats-officedocument.presentationml.slideLayout+xml"/>
  <Override PartName="/ppt/slideLayouts/slideLayout907.xml" ContentType="application/vnd.openxmlformats-officedocument.presentationml.slideLayout+xml"/>
  <Override PartName="/ppt/slideLayouts/slideLayout908.xml" ContentType="application/vnd.openxmlformats-officedocument.presentationml.slideLayout+xml"/>
  <Override PartName="/ppt/slideLayouts/slideLayout909.xml" ContentType="application/vnd.openxmlformats-officedocument.presentationml.slideLayout+xml"/>
  <Override PartName="/ppt/slideLayouts/slideLayout910.xml" ContentType="application/vnd.openxmlformats-officedocument.presentationml.slideLayout+xml"/>
  <Override PartName="/ppt/slideLayouts/slideLayout911.xml" ContentType="application/vnd.openxmlformats-officedocument.presentationml.slideLayout+xml"/>
  <Override PartName="/ppt/slideLayouts/slideLayout912.xml" ContentType="application/vnd.openxmlformats-officedocument.presentationml.slideLayout+xml"/>
  <Override PartName="/ppt/slideLayouts/slideLayout913.xml" ContentType="application/vnd.openxmlformats-officedocument.presentationml.slideLayout+xml"/>
  <Override PartName="/ppt/slideLayouts/slideLayout914.xml" ContentType="application/vnd.openxmlformats-officedocument.presentationml.slideLayout+xml"/>
  <Override PartName="/ppt/slideLayouts/slideLayout915.xml" ContentType="application/vnd.openxmlformats-officedocument.presentationml.slideLayout+xml"/>
  <Override PartName="/ppt/slideLayouts/slideLayout916.xml" ContentType="application/vnd.openxmlformats-officedocument.presentationml.slideLayout+xml"/>
  <Override PartName="/ppt/slideLayouts/slideLayout917.xml" ContentType="application/vnd.openxmlformats-officedocument.presentationml.slideLayout+xml"/>
  <Override PartName="/ppt/slideLayouts/slideLayout918.xml" ContentType="application/vnd.openxmlformats-officedocument.presentationml.slideLayout+xml"/>
  <Override PartName="/ppt/slideLayouts/slideLayout919.xml" ContentType="application/vnd.openxmlformats-officedocument.presentationml.slideLayout+xml"/>
  <Override PartName="/ppt/slideLayouts/slideLayout920.xml" ContentType="application/vnd.openxmlformats-officedocument.presentationml.slideLayout+xml"/>
  <Override PartName="/ppt/slideLayouts/slideLayout921.xml" ContentType="application/vnd.openxmlformats-officedocument.presentationml.slideLayout+xml"/>
  <Override PartName="/ppt/slideLayouts/slideLayout922.xml" ContentType="application/vnd.openxmlformats-officedocument.presentationml.slideLayout+xml"/>
  <Override PartName="/ppt/slideLayouts/slideLayout923.xml" ContentType="application/vnd.openxmlformats-officedocument.presentationml.slideLayout+xml"/>
  <Override PartName="/ppt/slideLayouts/slideLayout924.xml" ContentType="application/vnd.openxmlformats-officedocument.presentationml.slideLayout+xml"/>
  <Override PartName="/ppt/slideLayouts/slideLayout925.xml" ContentType="application/vnd.openxmlformats-officedocument.presentationml.slideLayout+xml"/>
  <Override PartName="/ppt/slideLayouts/slideLayout926.xml" ContentType="application/vnd.openxmlformats-officedocument.presentationml.slideLayout+xml"/>
  <Override PartName="/ppt/slideLayouts/slideLayout927.xml" ContentType="application/vnd.openxmlformats-officedocument.presentationml.slideLayout+xml"/>
  <Override PartName="/ppt/slideLayouts/slideLayout928.xml" ContentType="application/vnd.openxmlformats-officedocument.presentationml.slideLayout+xml"/>
  <Override PartName="/ppt/slideLayouts/slideLayout929.xml" ContentType="application/vnd.openxmlformats-officedocument.presentationml.slideLayout+xml"/>
  <Override PartName="/ppt/slideLayouts/slideLayout930.xml" ContentType="application/vnd.openxmlformats-officedocument.presentationml.slideLayout+xml"/>
  <Override PartName="/ppt/slideLayouts/slideLayout931.xml" ContentType="application/vnd.openxmlformats-officedocument.presentationml.slideLayout+xml"/>
  <Override PartName="/ppt/slideLayouts/slideLayout932.xml" ContentType="application/vnd.openxmlformats-officedocument.presentationml.slideLayout+xml"/>
  <Override PartName="/ppt/slideLayouts/slideLayout933.xml" ContentType="application/vnd.openxmlformats-officedocument.presentationml.slideLayout+xml"/>
  <Override PartName="/ppt/slideLayouts/slideLayout934.xml" ContentType="application/vnd.openxmlformats-officedocument.presentationml.slideLayout+xml"/>
  <Override PartName="/ppt/slideLayouts/slideLayout935.xml" ContentType="application/vnd.openxmlformats-officedocument.presentationml.slideLayout+xml"/>
  <Override PartName="/ppt/slideLayouts/slideLayout936.xml" ContentType="application/vnd.openxmlformats-officedocument.presentationml.slideLayout+xml"/>
  <Override PartName="/ppt/slideLayouts/slideLayout937.xml" ContentType="application/vnd.openxmlformats-officedocument.presentationml.slideLayout+xml"/>
  <Override PartName="/ppt/slideLayouts/slideLayout938.xml" ContentType="application/vnd.openxmlformats-officedocument.presentationml.slideLayout+xml"/>
  <Override PartName="/ppt/slideLayouts/slideLayout939.xml" ContentType="application/vnd.openxmlformats-officedocument.presentationml.slideLayout+xml"/>
  <Override PartName="/ppt/slideLayouts/slideLayout940.xml" ContentType="application/vnd.openxmlformats-officedocument.presentationml.slideLayout+xml"/>
  <Override PartName="/ppt/slideLayouts/slideLayout941.xml" ContentType="application/vnd.openxmlformats-officedocument.presentationml.slideLayout+xml"/>
  <Override PartName="/ppt/slideLayouts/slideLayout942.xml" ContentType="application/vnd.openxmlformats-officedocument.presentationml.slideLayout+xml"/>
  <Override PartName="/ppt/slideLayouts/slideLayout943.xml" ContentType="application/vnd.openxmlformats-officedocument.presentationml.slideLayout+xml"/>
  <Override PartName="/ppt/slideLayouts/slideLayout944.xml" ContentType="application/vnd.openxmlformats-officedocument.presentationml.slideLayout+xml"/>
  <Override PartName="/ppt/slideLayouts/slideLayout945.xml" ContentType="application/vnd.openxmlformats-officedocument.presentationml.slideLayout+xml"/>
  <Override PartName="/ppt/slideLayouts/slideLayout946.xml" ContentType="application/vnd.openxmlformats-officedocument.presentationml.slideLayout+xml"/>
  <Override PartName="/ppt/slideLayouts/slideLayout947.xml" ContentType="application/vnd.openxmlformats-officedocument.presentationml.slideLayout+xml"/>
  <Override PartName="/ppt/slideLayouts/slideLayout948.xml" ContentType="application/vnd.openxmlformats-officedocument.presentationml.slideLayout+xml"/>
  <Override PartName="/ppt/slideLayouts/slideLayout949.xml" ContentType="application/vnd.openxmlformats-officedocument.presentationml.slideLayout+xml"/>
  <Override PartName="/ppt/slideLayouts/slideLayout950.xml" ContentType="application/vnd.openxmlformats-officedocument.presentationml.slideLayout+xml"/>
  <Override PartName="/ppt/slideLayouts/slideLayout951.xml" ContentType="application/vnd.openxmlformats-officedocument.presentationml.slideLayout+xml"/>
  <Override PartName="/ppt/slideLayouts/slideLayout952.xml" ContentType="application/vnd.openxmlformats-officedocument.presentationml.slideLayout+xml"/>
  <Override PartName="/ppt/slideLayouts/slideLayout953.xml" ContentType="application/vnd.openxmlformats-officedocument.presentationml.slideLayout+xml"/>
  <Override PartName="/ppt/slideLayouts/slideLayout954.xml" ContentType="application/vnd.openxmlformats-officedocument.presentationml.slideLayout+xml"/>
  <Override PartName="/ppt/slideLayouts/slideLayout955.xml" ContentType="application/vnd.openxmlformats-officedocument.presentationml.slideLayout+xml"/>
  <Override PartName="/ppt/slideLayouts/slideLayout956.xml" ContentType="application/vnd.openxmlformats-officedocument.presentationml.slideLayout+xml"/>
  <Override PartName="/ppt/slideLayouts/slideLayout957.xml" ContentType="application/vnd.openxmlformats-officedocument.presentationml.slideLayout+xml"/>
  <Override PartName="/ppt/slideLayouts/slideLayout958.xml" ContentType="application/vnd.openxmlformats-officedocument.presentationml.slideLayout+xml"/>
  <Override PartName="/ppt/slideLayouts/slideLayout959.xml" ContentType="application/vnd.openxmlformats-officedocument.presentationml.slideLayout+xml"/>
  <Override PartName="/ppt/slideLayouts/slideLayout960.xml" ContentType="application/vnd.openxmlformats-officedocument.presentationml.slideLayout+xml"/>
  <Override PartName="/ppt/slideLayouts/slideLayout961.xml" ContentType="application/vnd.openxmlformats-officedocument.presentationml.slideLayout+xml"/>
  <Override PartName="/ppt/slideLayouts/slideLayout962.xml" ContentType="application/vnd.openxmlformats-officedocument.presentationml.slideLayout+xml"/>
  <Override PartName="/ppt/slideLayouts/slideLayout963.xml" ContentType="application/vnd.openxmlformats-officedocument.presentationml.slideLayout+xml"/>
  <Override PartName="/ppt/slideLayouts/slideLayout964.xml" ContentType="application/vnd.openxmlformats-officedocument.presentationml.slideLayout+xml"/>
  <Override PartName="/ppt/slideLayouts/slideLayout965.xml" ContentType="application/vnd.openxmlformats-officedocument.presentationml.slideLayout+xml"/>
  <Override PartName="/ppt/slideLayouts/slideLayout966.xml" ContentType="application/vnd.openxmlformats-officedocument.presentationml.slideLayout+xml"/>
  <Override PartName="/ppt/slideLayouts/slideLayout967.xml" ContentType="application/vnd.openxmlformats-officedocument.presentationml.slideLayout+xml"/>
  <Override PartName="/ppt/slideLayouts/slideLayout968.xml" ContentType="application/vnd.openxmlformats-officedocument.presentationml.slideLayout+xml"/>
  <Override PartName="/ppt/slideLayouts/slideLayout969.xml" ContentType="application/vnd.openxmlformats-officedocument.presentationml.slideLayout+xml"/>
  <Override PartName="/ppt/slideLayouts/slideLayout970.xml" ContentType="application/vnd.openxmlformats-officedocument.presentationml.slideLayout+xml"/>
  <Override PartName="/ppt/slideLayouts/slideLayout971.xml" ContentType="application/vnd.openxmlformats-officedocument.presentationml.slideLayout+xml"/>
  <Override PartName="/ppt/slideLayouts/slideLayout972.xml" ContentType="application/vnd.openxmlformats-officedocument.presentationml.slideLayout+xml"/>
  <Override PartName="/ppt/slideLayouts/slideLayout973.xml" ContentType="application/vnd.openxmlformats-officedocument.presentationml.slideLayout+xml"/>
  <Override PartName="/ppt/slideLayouts/slideLayout974.xml" ContentType="application/vnd.openxmlformats-officedocument.presentationml.slideLayout+xml"/>
  <Override PartName="/ppt/slideLayouts/slideLayout975.xml" ContentType="application/vnd.openxmlformats-officedocument.presentationml.slideLayout+xml"/>
  <Override PartName="/ppt/slideLayouts/slideLayout976.xml" ContentType="application/vnd.openxmlformats-officedocument.presentationml.slideLayout+xml"/>
  <Override PartName="/ppt/slideLayouts/slideLayout977.xml" ContentType="application/vnd.openxmlformats-officedocument.presentationml.slideLayout+xml"/>
  <Override PartName="/ppt/slideLayouts/slideLayout978.xml" ContentType="application/vnd.openxmlformats-officedocument.presentationml.slideLayout+xml"/>
  <Override PartName="/ppt/slideLayouts/slideLayout979.xml" ContentType="application/vnd.openxmlformats-officedocument.presentationml.slideLayout+xml"/>
  <Override PartName="/ppt/slideLayouts/slideLayout980.xml" ContentType="application/vnd.openxmlformats-officedocument.presentationml.slideLayout+xml"/>
  <Override PartName="/ppt/slideLayouts/slideLayout981.xml" ContentType="application/vnd.openxmlformats-officedocument.presentationml.slideLayout+xml"/>
  <Override PartName="/ppt/slideLayouts/slideLayout982.xml" ContentType="application/vnd.openxmlformats-officedocument.presentationml.slideLayout+xml"/>
  <Override PartName="/ppt/slideLayouts/slideLayout983.xml" ContentType="application/vnd.openxmlformats-officedocument.presentationml.slideLayout+xml"/>
  <Override PartName="/ppt/slideLayouts/slideLayout984.xml" ContentType="application/vnd.openxmlformats-officedocument.presentationml.slideLayout+xml"/>
  <Override PartName="/ppt/slideLayouts/slideLayout985.xml" ContentType="application/vnd.openxmlformats-officedocument.presentationml.slideLayout+xml"/>
  <Override PartName="/ppt/slideLayouts/slideLayout986.xml" ContentType="application/vnd.openxmlformats-officedocument.presentationml.slideLayout+xml"/>
  <Override PartName="/ppt/slideLayouts/slideLayout987.xml" ContentType="application/vnd.openxmlformats-officedocument.presentationml.slideLayout+xml"/>
  <Override PartName="/ppt/slideLayouts/slideLayout988.xml" ContentType="application/vnd.openxmlformats-officedocument.presentationml.slideLayout+xml"/>
  <Override PartName="/ppt/slideLayouts/slideLayout989.xml" ContentType="application/vnd.openxmlformats-officedocument.presentationml.slideLayout+xml"/>
  <Override PartName="/ppt/slideLayouts/slideLayout990.xml" ContentType="application/vnd.openxmlformats-officedocument.presentationml.slideLayout+xml"/>
  <Override PartName="/ppt/slideLayouts/slideLayout991.xml" ContentType="application/vnd.openxmlformats-officedocument.presentationml.slideLayout+xml"/>
  <Override PartName="/ppt/slideLayouts/slideLayout992.xml" ContentType="application/vnd.openxmlformats-officedocument.presentationml.slideLayout+xml"/>
  <Override PartName="/ppt/slideLayouts/slideLayout993.xml" ContentType="application/vnd.openxmlformats-officedocument.presentationml.slideLayout+xml"/>
  <Override PartName="/ppt/slideLayouts/slideLayout994.xml" ContentType="application/vnd.openxmlformats-officedocument.presentationml.slideLayout+xml"/>
  <Override PartName="/ppt/slideLayouts/slideLayout995.xml" ContentType="application/vnd.openxmlformats-officedocument.presentationml.slideLayout+xml"/>
  <Override PartName="/ppt/slideLayouts/slideLayout996.xml" ContentType="application/vnd.openxmlformats-officedocument.presentationml.slideLayout+xml"/>
  <Override PartName="/ppt/slideLayouts/slideLayout997.xml" ContentType="application/vnd.openxmlformats-officedocument.presentationml.slideLayout+xml"/>
  <Override PartName="/ppt/slideLayouts/slideLayout998.xml" ContentType="application/vnd.openxmlformats-officedocument.presentationml.slideLayout+xml"/>
  <Override PartName="/ppt/slideLayouts/slideLayout999.xml" ContentType="application/vnd.openxmlformats-officedocument.presentationml.slideLayout+xml"/>
  <Override PartName="/ppt/slideLayouts/slideLayout1000.xml" ContentType="application/vnd.openxmlformats-officedocument.presentationml.slideLayout+xml"/>
  <Override PartName="/ppt/slideLayouts/slideLayout1001.xml" ContentType="application/vnd.openxmlformats-officedocument.presentationml.slideLayout+xml"/>
  <Override PartName="/ppt/slideLayouts/slideLayout1002.xml" ContentType="application/vnd.openxmlformats-officedocument.presentationml.slideLayout+xml"/>
  <Override PartName="/ppt/slideLayouts/slideLayout1003.xml" ContentType="application/vnd.openxmlformats-officedocument.presentationml.slideLayout+xml"/>
  <Override PartName="/ppt/slideLayouts/slideLayout1004.xml" ContentType="application/vnd.openxmlformats-officedocument.presentationml.slideLayout+xml"/>
  <Override PartName="/ppt/slideLayouts/slideLayout1005.xml" ContentType="application/vnd.openxmlformats-officedocument.presentationml.slideLayout+xml"/>
  <Override PartName="/ppt/slideLayouts/slideLayout1006.xml" ContentType="application/vnd.openxmlformats-officedocument.presentationml.slideLayout+xml"/>
  <Override PartName="/ppt/slideLayouts/slideLayout1007.xml" ContentType="application/vnd.openxmlformats-officedocument.presentationml.slideLayout+xml"/>
  <Override PartName="/ppt/slideLayouts/slideLayout1008.xml" ContentType="application/vnd.openxmlformats-officedocument.presentationml.slideLayout+xml"/>
  <Override PartName="/ppt/slideLayouts/slideLayout1009.xml" ContentType="application/vnd.openxmlformats-officedocument.presentationml.slideLayout+xml"/>
  <Override PartName="/ppt/slideLayouts/slideLayout1010.xml" ContentType="application/vnd.openxmlformats-officedocument.presentationml.slideLayout+xml"/>
  <Override PartName="/ppt/slideLayouts/slideLayout1011.xml" ContentType="application/vnd.openxmlformats-officedocument.presentationml.slideLayout+xml"/>
  <Override PartName="/ppt/slideLayouts/slideLayout1012.xml" ContentType="application/vnd.openxmlformats-officedocument.presentationml.slideLayout+xml"/>
  <Override PartName="/ppt/slideLayouts/slideLayout1013.xml" ContentType="application/vnd.openxmlformats-officedocument.presentationml.slideLayout+xml"/>
  <Override PartName="/ppt/slideLayouts/slideLayout1014.xml" ContentType="application/vnd.openxmlformats-officedocument.presentationml.slideLayout+xml"/>
  <Override PartName="/ppt/slideLayouts/slideLayout1015.xml" ContentType="application/vnd.openxmlformats-officedocument.presentationml.slideLayout+xml"/>
  <Override PartName="/ppt/slideLayouts/slideLayout1016.xml" ContentType="application/vnd.openxmlformats-officedocument.presentationml.slideLayout+xml"/>
  <Override PartName="/ppt/slideLayouts/slideLayout1017.xml" ContentType="application/vnd.openxmlformats-officedocument.presentationml.slideLayout+xml"/>
  <Override PartName="/ppt/slideLayouts/slideLayout1018.xml" ContentType="application/vnd.openxmlformats-officedocument.presentationml.slideLayout+xml"/>
  <Override PartName="/ppt/slideLayouts/slideLayout1019.xml" ContentType="application/vnd.openxmlformats-officedocument.presentationml.slideLayout+xml"/>
  <Override PartName="/ppt/slideLayouts/slideLayout1020.xml" ContentType="application/vnd.openxmlformats-officedocument.presentationml.slideLayout+xml"/>
  <Override PartName="/ppt/slideLayouts/slideLayout1021.xml" ContentType="application/vnd.openxmlformats-officedocument.presentationml.slideLayout+xml"/>
  <Override PartName="/ppt/slideLayouts/slideLayout1022.xml" ContentType="application/vnd.openxmlformats-officedocument.presentationml.slideLayout+xml"/>
  <Override PartName="/ppt/slideLayouts/slideLayout1023.xml" ContentType="application/vnd.openxmlformats-officedocument.presentationml.slideLayout+xml"/>
  <Override PartName="/ppt/slideLayouts/slideLayout1024.xml" ContentType="application/vnd.openxmlformats-officedocument.presentationml.slideLayout+xml"/>
  <Override PartName="/ppt/slideLayouts/slideLayout1025.xml" ContentType="application/vnd.openxmlformats-officedocument.presentationml.slideLayout+xml"/>
  <Override PartName="/ppt/slideLayouts/slideLayout1026.xml" ContentType="application/vnd.openxmlformats-officedocument.presentationml.slideLayout+xml"/>
  <Override PartName="/ppt/slideLayouts/slideLayout1027.xml" ContentType="application/vnd.openxmlformats-officedocument.presentationml.slideLayout+xml"/>
  <Override PartName="/ppt/slideLayouts/slideLayout1028.xml" ContentType="application/vnd.openxmlformats-officedocument.presentationml.slideLayout+xml"/>
  <Override PartName="/ppt/slideLayouts/slideLayout1029.xml" ContentType="application/vnd.openxmlformats-officedocument.presentationml.slideLayout+xml"/>
  <Override PartName="/ppt/slideLayouts/slideLayout1030.xml" ContentType="application/vnd.openxmlformats-officedocument.presentationml.slideLayout+xml"/>
  <Override PartName="/ppt/slideLayouts/slideLayout1031.xml" ContentType="application/vnd.openxmlformats-officedocument.presentationml.slideLayout+xml"/>
  <Override PartName="/ppt/slideLayouts/slideLayout1032.xml" ContentType="application/vnd.openxmlformats-officedocument.presentationml.slideLayout+xml"/>
  <Override PartName="/ppt/slideLayouts/slideLayout1033.xml" ContentType="application/vnd.openxmlformats-officedocument.presentationml.slideLayout+xml"/>
  <Override PartName="/ppt/slideLayouts/slideLayout1034.xml" ContentType="application/vnd.openxmlformats-officedocument.presentationml.slideLayout+xml"/>
  <Override PartName="/ppt/slideLayouts/slideLayout1035.xml" ContentType="application/vnd.openxmlformats-officedocument.presentationml.slideLayout+xml"/>
  <Override PartName="/ppt/slideLayouts/slideLayout1036.xml" ContentType="application/vnd.openxmlformats-officedocument.presentationml.slideLayout+xml"/>
  <Override PartName="/ppt/slideLayouts/slideLayout1037.xml" ContentType="application/vnd.openxmlformats-officedocument.presentationml.slideLayout+xml"/>
  <Override PartName="/ppt/slideLayouts/slideLayout1038.xml" ContentType="application/vnd.openxmlformats-officedocument.presentationml.slideLayout+xml"/>
  <Override PartName="/ppt/slideLayouts/slideLayout1039.xml" ContentType="application/vnd.openxmlformats-officedocument.presentationml.slideLayout+xml"/>
  <Override PartName="/ppt/slideLayouts/slideLayout1040.xml" ContentType="application/vnd.openxmlformats-officedocument.presentationml.slideLayout+xml"/>
  <Override PartName="/ppt/slideLayouts/slideLayout1041.xml" ContentType="application/vnd.openxmlformats-officedocument.presentationml.slideLayout+xml"/>
  <Override PartName="/ppt/slideLayouts/slideLayout1042.xml" ContentType="application/vnd.openxmlformats-officedocument.presentationml.slideLayout+xml"/>
  <Override PartName="/ppt/slideLayouts/slideLayout1043.xml" ContentType="application/vnd.openxmlformats-officedocument.presentationml.slideLayout+xml"/>
  <Override PartName="/ppt/slideLayouts/slideLayout1044.xml" ContentType="application/vnd.openxmlformats-officedocument.presentationml.slideLayout+xml"/>
  <Override PartName="/ppt/slideLayouts/slideLayout1045.xml" ContentType="application/vnd.openxmlformats-officedocument.presentationml.slideLayout+xml"/>
  <Override PartName="/ppt/slideLayouts/slideLayout1046.xml" ContentType="application/vnd.openxmlformats-officedocument.presentationml.slideLayout+xml"/>
  <Override PartName="/ppt/slideLayouts/slideLayout1047.xml" ContentType="application/vnd.openxmlformats-officedocument.presentationml.slideLayout+xml"/>
  <Override PartName="/ppt/slideLayouts/slideLayout1048.xml" ContentType="application/vnd.openxmlformats-officedocument.presentationml.slideLayout+xml"/>
  <Override PartName="/ppt/slideLayouts/slideLayout1049.xml" ContentType="application/vnd.openxmlformats-officedocument.presentationml.slideLayout+xml"/>
  <Override PartName="/ppt/slideLayouts/slideLayout1050.xml" ContentType="application/vnd.openxmlformats-officedocument.presentationml.slideLayout+xml"/>
  <Override PartName="/ppt/slideLayouts/slideLayout1051.xml" ContentType="application/vnd.openxmlformats-officedocument.presentationml.slideLayout+xml"/>
  <Override PartName="/ppt/slideLayouts/slideLayout1052.xml" ContentType="application/vnd.openxmlformats-officedocument.presentationml.slideLayout+xml"/>
  <Override PartName="/ppt/slideLayouts/slideLayout1053.xml" ContentType="application/vnd.openxmlformats-officedocument.presentationml.slideLayout+xml"/>
  <Override PartName="/ppt/slideLayouts/slideLayout1054.xml" ContentType="application/vnd.openxmlformats-officedocument.presentationml.slideLayout+xml"/>
  <Override PartName="/ppt/slideLayouts/slideLayout1055.xml" ContentType="application/vnd.openxmlformats-officedocument.presentationml.slideLayout+xml"/>
  <Override PartName="/ppt/slideLayouts/slideLayout1056.xml" ContentType="application/vnd.openxmlformats-officedocument.presentationml.slideLayout+xml"/>
  <Override PartName="/ppt/slideLayouts/slideLayout1057.xml" ContentType="application/vnd.openxmlformats-officedocument.presentationml.slideLayout+xml"/>
  <Override PartName="/ppt/slideLayouts/slideLayout1058.xml" ContentType="application/vnd.openxmlformats-officedocument.presentationml.slideLayout+xml"/>
  <Override PartName="/ppt/slideLayouts/slideLayout1059.xml" ContentType="application/vnd.openxmlformats-officedocument.presentationml.slideLayout+xml"/>
  <Override PartName="/ppt/slideLayouts/slideLayout1060.xml" ContentType="application/vnd.openxmlformats-officedocument.presentationml.slideLayout+xml"/>
  <Override PartName="/ppt/slideLayouts/slideLayout1061.xml" ContentType="application/vnd.openxmlformats-officedocument.presentationml.slideLayout+xml"/>
  <Override PartName="/ppt/slideLayouts/slideLayout1062.xml" ContentType="application/vnd.openxmlformats-officedocument.presentationml.slideLayout+xml"/>
  <Override PartName="/ppt/slideLayouts/slideLayout1063.xml" ContentType="application/vnd.openxmlformats-officedocument.presentationml.slideLayout+xml"/>
  <Override PartName="/ppt/slideLayouts/slideLayout1064.xml" ContentType="application/vnd.openxmlformats-officedocument.presentationml.slideLayout+xml"/>
  <Override PartName="/ppt/slideLayouts/slideLayout1065.xml" ContentType="application/vnd.openxmlformats-officedocument.presentationml.slideLayout+xml"/>
  <Override PartName="/ppt/slideLayouts/slideLayout1066.xml" ContentType="application/vnd.openxmlformats-officedocument.presentationml.slideLayout+xml"/>
  <Override PartName="/ppt/slideLayouts/slideLayout1067.xml" ContentType="application/vnd.openxmlformats-officedocument.presentationml.slideLayout+xml"/>
  <Override PartName="/ppt/slideLayouts/slideLayout1068.xml" ContentType="application/vnd.openxmlformats-officedocument.presentationml.slideLayout+xml"/>
  <Override PartName="/ppt/slideLayouts/slideLayout1069.xml" ContentType="application/vnd.openxmlformats-officedocument.presentationml.slideLayout+xml"/>
  <Override PartName="/ppt/slideLayouts/slideLayout1070.xml" ContentType="application/vnd.openxmlformats-officedocument.presentationml.slideLayout+xml"/>
  <Override PartName="/ppt/slideLayouts/slideLayout1071.xml" ContentType="application/vnd.openxmlformats-officedocument.presentationml.slideLayout+xml"/>
  <Override PartName="/ppt/slideLayouts/slideLayout1072.xml" ContentType="application/vnd.openxmlformats-officedocument.presentationml.slideLayout+xml"/>
  <Override PartName="/ppt/slideLayouts/slideLayout1073.xml" ContentType="application/vnd.openxmlformats-officedocument.presentationml.slideLayout+xml"/>
  <Override PartName="/ppt/slideLayouts/slideLayout1074.xml" ContentType="application/vnd.openxmlformats-officedocument.presentationml.slideLayout+xml"/>
  <Override PartName="/ppt/slideLayouts/slideLayout1075.xml" ContentType="application/vnd.openxmlformats-officedocument.presentationml.slideLayout+xml"/>
  <Override PartName="/ppt/slideLayouts/slideLayout1076.xml" ContentType="application/vnd.openxmlformats-officedocument.presentationml.slideLayout+xml"/>
  <Override PartName="/ppt/slideLayouts/slideLayout1077.xml" ContentType="application/vnd.openxmlformats-officedocument.presentationml.slideLayout+xml"/>
  <Override PartName="/ppt/slideLayouts/slideLayout1078.xml" ContentType="application/vnd.openxmlformats-officedocument.presentationml.slideLayout+xml"/>
  <Override PartName="/ppt/slideLayouts/slideLayout1079.xml" ContentType="application/vnd.openxmlformats-officedocument.presentationml.slideLayout+xml"/>
  <Override PartName="/ppt/slideLayouts/slideLayout1080.xml" ContentType="application/vnd.openxmlformats-officedocument.presentationml.slideLayout+xml"/>
  <Override PartName="/ppt/slideLayouts/slideLayout1081.xml" ContentType="application/vnd.openxmlformats-officedocument.presentationml.slideLayout+xml"/>
  <Override PartName="/ppt/slideLayouts/slideLayout1082.xml" ContentType="application/vnd.openxmlformats-officedocument.presentationml.slideLayout+xml"/>
  <Override PartName="/ppt/slideLayouts/slideLayout1083.xml" ContentType="application/vnd.openxmlformats-officedocument.presentationml.slideLayout+xml"/>
  <Override PartName="/ppt/slideLayouts/slideLayout1084.xml" ContentType="application/vnd.openxmlformats-officedocument.presentationml.slideLayout+xml"/>
  <Override PartName="/ppt/slideLayouts/slideLayout1085.xml" ContentType="application/vnd.openxmlformats-officedocument.presentationml.slideLayout+xml"/>
  <Override PartName="/ppt/slideLayouts/slideLayout1086.xml" ContentType="application/vnd.openxmlformats-officedocument.presentationml.slideLayout+xml"/>
  <Override PartName="/ppt/slideLayouts/slideLayout1087.xml" ContentType="application/vnd.openxmlformats-officedocument.presentationml.slideLayout+xml"/>
  <Override PartName="/ppt/slideLayouts/slideLayout1088.xml" ContentType="application/vnd.openxmlformats-officedocument.presentationml.slideLayout+xml"/>
  <Override PartName="/ppt/slideLayouts/slideLayout1089.xml" ContentType="application/vnd.openxmlformats-officedocument.presentationml.slideLayout+xml"/>
  <Override PartName="/ppt/slideLayouts/slideLayout1090.xml" ContentType="application/vnd.openxmlformats-officedocument.presentationml.slideLayout+xml"/>
  <Override PartName="/ppt/slideLayouts/slideLayout1091.xml" ContentType="application/vnd.openxmlformats-officedocument.presentationml.slideLayout+xml"/>
  <Override PartName="/ppt/slideLayouts/slideLayout1092.xml" ContentType="application/vnd.openxmlformats-officedocument.presentationml.slideLayout+xml"/>
  <Override PartName="/ppt/slideLayouts/slideLayout1093.xml" ContentType="application/vnd.openxmlformats-officedocument.presentationml.slideLayout+xml"/>
  <Override PartName="/ppt/slideLayouts/slideLayout1094.xml" ContentType="application/vnd.openxmlformats-officedocument.presentationml.slideLayout+xml"/>
  <Override PartName="/ppt/slideLayouts/slideLayout1095.xml" ContentType="application/vnd.openxmlformats-officedocument.presentationml.slideLayout+xml"/>
  <Override PartName="/ppt/slideLayouts/slideLayout1096.xml" ContentType="application/vnd.openxmlformats-officedocument.presentationml.slideLayout+xml"/>
  <Override PartName="/ppt/slideLayouts/slideLayout1097.xml" ContentType="application/vnd.openxmlformats-officedocument.presentationml.slideLayout+xml"/>
  <Override PartName="/ppt/slideLayouts/slideLayout1098.xml" ContentType="application/vnd.openxmlformats-officedocument.presentationml.slideLayout+xml"/>
  <Override PartName="/ppt/slideLayouts/slideLayout1099.xml" ContentType="application/vnd.openxmlformats-officedocument.presentationml.slideLayout+xml"/>
  <Override PartName="/ppt/slideLayouts/slideLayout1100.xml" ContentType="application/vnd.openxmlformats-officedocument.presentationml.slideLayout+xml"/>
  <Override PartName="/ppt/slideLayouts/slideLayout1101.xml" ContentType="application/vnd.openxmlformats-officedocument.presentationml.slideLayout+xml"/>
  <Override PartName="/ppt/slideLayouts/slideLayout1102.xml" ContentType="application/vnd.openxmlformats-officedocument.presentationml.slideLayout+xml"/>
  <Override PartName="/ppt/slideLayouts/slideLayout1103.xml" ContentType="application/vnd.openxmlformats-officedocument.presentationml.slideLayout+xml"/>
  <Override PartName="/ppt/slideLayouts/slideLayout1104.xml" ContentType="application/vnd.openxmlformats-officedocument.presentationml.slideLayout+xml"/>
  <Override PartName="/ppt/slideLayouts/slideLayout1105.xml" ContentType="application/vnd.openxmlformats-officedocument.presentationml.slideLayout+xml"/>
  <Override PartName="/ppt/slideLayouts/slideLayout1106.xml" ContentType="application/vnd.openxmlformats-officedocument.presentationml.slideLayout+xml"/>
  <Override PartName="/ppt/slideLayouts/slideLayout1107.xml" ContentType="application/vnd.openxmlformats-officedocument.presentationml.slideLayout+xml"/>
  <Override PartName="/ppt/slideLayouts/slideLayout1108.xml" ContentType="application/vnd.openxmlformats-officedocument.presentationml.slideLayout+xml"/>
  <Override PartName="/ppt/slideLayouts/slideLayout1109.xml" ContentType="application/vnd.openxmlformats-officedocument.presentationml.slideLayout+xml"/>
  <Override PartName="/ppt/slideLayouts/slideLayout1110.xml" ContentType="application/vnd.openxmlformats-officedocument.presentationml.slideLayout+xml"/>
  <Override PartName="/ppt/slideLayouts/slideLayout1111.xml" ContentType="application/vnd.openxmlformats-officedocument.presentationml.slideLayout+xml"/>
  <Override PartName="/ppt/slideLayouts/slideLayout1112.xml" ContentType="application/vnd.openxmlformats-officedocument.presentationml.slideLayout+xml"/>
  <Override PartName="/ppt/slideLayouts/slideLayout1113.xml" ContentType="application/vnd.openxmlformats-officedocument.presentationml.slideLayout+xml"/>
  <Override PartName="/ppt/slideLayouts/slideLayout1114.xml" ContentType="application/vnd.openxmlformats-officedocument.presentationml.slideLayout+xml"/>
  <Override PartName="/ppt/slideLayouts/slideLayout1115.xml" ContentType="application/vnd.openxmlformats-officedocument.presentationml.slideLayout+xml"/>
  <Override PartName="/ppt/slideLayouts/slideLayout1116.xml" ContentType="application/vnd.openxmlformats-officedocument.presentationml.slideLayout+xml"/>
  <Override PartName="/ppt/slideLayouts/slideLayout1117.xml" ContentType="application/vnd.openxmlformats-officedocument.presentationml.slideLayout+xml"/>
  <Override PartName="/ppt/slideLayouts/slideLayout1118.xml" ContentType="application/vnd.openxmlformats-officedocument.presentationml.slideLayout+xml"/>
  <Override PartName="/ppt/slideLayouts/slideLayout1119.xml" ContentType="application/vnd.openxmlformats-officedocument.presentationml.slideLayout+xml"/>
  <Override PartName="/ppt/slideLayouts/slideLayout1120.xml" ContentType="application/vnd.openxmlformats-officedocument.presentationml.slideLayout+xml"/>
  <Override PartName="/ppt/slideLayouts/slideLayout1121.xml" ContentType="application/vnd.openxmlformats-officedocument.presentationml.slideLayout+xml"/>
  <Override PartName="/ppt/slideLayouts/slideLayout1122.xml" ContentType="application/vnd.openxmlformats-officedocument.presentationml.slideLayout+xml"/>
  <Override PartName="/ppt/slideLayouts/slideLayout1123.xml" ContentType="application/vnd.openxmlformats-officedocument.presentationml.slideLayout+xml"/>
  <Override PartName="/ppt/slideLayouts/slideLayout1124.xml" ContentType="application/vnd.openxmlformats-officedocument.presentationml.slideLayout+xml"/>
  <Override PartName="/ppt/slideLayouts/slideLayout1125.xml" ContentType="application/vnd.openxmlformats-officedocument.presentationml.slideLayout+xml"/>
  <Override PartName="/ppt/slideLayouts/slideLayout1126.xml" ContentType="application/vnd.openxmlformats-officedocument.presentationml.slideLayout+xml"/>
  <Override PartName="/ppt/slideLayouts/slideLayout1127.xml" ContentType="application/vnd.openxmlformats-officedocument.presentationml.slideLayout+xml"/>
  <Override PartName="/ppt/slideLayouts/slideLayout1128.xml" ContentType="application/vnd.openxmlformats-officedocument.presentationml.slideLayout+xml"/>
  <Override PartName="/ppt/slideLayouts/slideLayout1129.xml" ContentType="application/vnd.openxmlformats-officedocument.presentationml.slideLayout+xml"/>
  <Override PartName="/ppt/slideLayouts/slideLayout1130.xml" ContentType="application/vnd.openxmlformats-officedocument.presentationml.slideLayout+xml"/>
  <Override PartName="/ppt/slideLayouts/slideLayout1131.xml" ContentType="application/vnd.openxmlformats-officedocument.presentationml.slideLayout+xml"/>
  <Override PartName="/ppt/slideLayouts/slideLayout1132.xml" ContentType="application/vnd.openxmlformats-officedocument.presentationml.slideLayout+xml"/>
  <Override PartName="/ppt/slideLayouts/slideLayout1133.xml" ContentType="application/vnd.openxmlformats-officedocument.presentationml.slideLayout+xml"/>
  <Override PartName="/ppt/slideLayouts/slideLayout1134.xml" ContentType="application/vnd.openxmlformats-officedocument.presentationml.slideLayout+xml"/>
  <Override PartName="/ppt/slideLayouts/slideLayout1135.xml" ContentType="application/vnd.openxmlformats-officedocument.presentationml.slideLayout+xml"/>
  <Override PartName="/ppt/slideLayouts/slideLayout1136.xml" ContentType="application/vnd.openxmlformats-officedocument.presentationml.slideLayout+xml"/>
  <Override PartName="/ppt/slideLayouts/slideLayout1137.xml" ContentType="application/vnd.openxmlformats-officedocument.presentationml.slideLayout+xml"/>
  <Override PartName="/ppt/slideLayouts/slideLayout1138.xml" ContentType="application/vnd.openxmlformats-officedocument.presentationml.slideLayout+xml"/>
  <Override PartName="/ppt/slideLayouts/slideLayout1139.xml" ContentType="application/vnd.openxmlformats-officedocument.presentationml.slideLayout+xml"/>
  <Override PartName="/ppt/slideLayouts/slideLayout1140.xml" ContentType="application/vnd.openxmlformats-officedocument.presentationml.slideLayout+xml"/>
  <Override PartName="/ppt/slideLayouts/slideLayout1141.xml" ContentType="application/vnd.openxmlformats-officedocument.presentationml.slideLayout+xml"/>
  <Override PartName="/ppt/slideLayouts/slideLayout1142.xml" ContentType="application/vnd.openxmlformats-officedocument.presentationml.slideLayout+xml"/>
  <Override PartName="/ppt/slideLayouts/slideLayout1143.xml" ContentType="application/vnd.openxmlformats-officedocument.presentationml.slideLayout+xml"/>
  <Override PartName="/ppt/slideLayouts/slideLayout1144.xml" ContentType="application/vnd.openxmlformats-officedocument.presentationml.slideLayout+xml"/>
  <Override PartName="/ppt/slideLayouts/slideLayout1145.xml" ContentType="application/vnd.openxmlformats-officedocument.presentationml.slideLayout+xml"/>
  <Override PartName="/ppt/slideLayouts/slideLayout1146.xml" ContentType="application/vnd.openxmlformats-officedocument.presentationml.slideLayout+xml"/>
  <Override PartName="/ppt/slideLayouts/slideLayout1147.xml" ContentType="application/vnd.openxmlformats-officedocument.presentationml.slideLayout+xml"/>
  <Override PartName="/ppt/slideLayouts/slideLayout1148.xml" ContentType="application/vnd.openxmlformats-officedocument.presentationml.slideLayout+xml"/>
  <Override PartName="/ppt/slideLayouts/slideLayout1149.xml" ContentType="application/vnd.openxmlformats-officedocument.presentationml.slideLayout+xml"/>
  <Override PartName="/ppt/slideLayouts/slideLayout1150.xml" ContentType="application/vnd.openxmlformats-officedocument.presentationml.slideLayout+xml"/>
  <Override PartName="/ppt/slideLayouts/slideLayout1151.xml" ContentType="application/vnd.openxmlformats-officedocument.presentationml.slideLayout+xml"/>
  <Override PartName="/ppt/slideLayouts/slideLayout1152.xml" ContentType="application/vnd.openxmlformats-officedocument.presentationml.slideLayout+xml"/>
  <Override PartName="/ppt/slideLayouts/slideLayout1153.xml" ContentType="application/vnd.openxmlformats-officedocument.presentationml.slideLayout+xml"/>
  <Override PartName="/ppt/slideLayouts/slideLayout1154.xml" ContentType="application/vnd.openxmlformats-officedocument.presentationml.slideLayout+xml"/>
  <Override PartName="/ppt/slideLayouts/slideLayout1155.xml" ContentType="application/vnd.openxmlformats-officedocument.presentationml.slideLayout+xml"/>
  <Override PartName="/ppt/slideLayouts/slideLayout1156.xml" ContentType="application/vnd.openxmlformats-officedocument.presentationml.slideLayout+xml"/>
  <Override PartName="/ppt/slideLayouts/slideLayout1157.xml" ContentType="application/vnd.openxmlformats-officedocument.presentationml.slideLayout+xml"/>
  <Override PartName="/ppt/slideLayouts/slideLayout1158.xml" ContentType="application/vnd.openxmlformats-officedocument.presentationml.slideLayout+xml"/>
  <Override PartName="/ppt/slideLayouts/slideLayout1159.xml" ContentType="application/vnd.openxmlformats-officedocument.presentationml.slideLayout+xml"/>
  <Override PartName="/ppt/slideLayouts/slideLayout1160.xml" ContentType="application/vnd.openxmlformats-officedocument.presentationml.slideLayout+xml"/>
  <Override PartName="/ppt/slideLayouts/slideLayout1161.xml" ContentType="application/vnd.openxmlformats-officedocument.presentationml.slideLayout+xml"/>
  <Override PartName="/ppt/slideLayouts/slideLayout1162.xml" ContentType="application/vnd.openxmlformats-officedocument.presentationml.slideLayout+xml"/>
  <Override PartName="/ppt/slideLayouts/slideLayout1163.xml" ContentType="application/vnd.openxmlformats-officedocument.presentationml.slideLayout+xml"/>
  <Override PartName="/ppt/slideLayouts/slideLayout1164.xml" ContentType="application/vnd.openxmlformats-officedocument.presentationml.slideLayout+xml"/>
  <Override PartName="/ppt/slideLayouts/slideLayout1165.xml" ContentType="application/vnd.openxmlformats-officedocument.presentationml.slideLayout+xml"/>
  <Override PartName="/ppt/slideLayouts/slideLayout1166.xml" ContentType="application/vnd.openxmlformats-officedocument.presentationml.slideLayout+xml"/>
  <Override PartName="/ppt/slideLayouts/slideLayout1167.xml" ContentType="application/vnd.openxmlformats-officedocument.presentationml.slideLayout+xml"/>
  <Override PartName="/ppt/slideLayouts/slideLayout1168.xml" ContentType="application/vnd.openxmlformats-officedocument.presentationml.slideLayout+xml"/>
  <Override PartName="/ppt/slideLayouts/slideLayout1169.xml" ContentType="application/vnd.openxmlformats-officedocument.presentationml.slideLayout+xml"/>
  <Override PartName="/ppt/slideLayouts/slideLayout1170.xml" ContentType="application/vnd.openxmlformats-officedocument.presentationml.slideLayout+xml"/>
  <Override PartName="/ppt/slideLayouts/slideLayout1171.xml" ContentType="application/vnd.openxmlformats-officedocument.presentationml.slideLayout+xml"/>
  <Override PartName="/ppt/slideLayouts/slideLayout1172.xml" ContentType="application/vnd.openxmlformats-officedocument.presentationml.slideLayout+xml"/>
  <Override PartName="/ppt/slideLayouts/slideLayout1173.xml" ContentType="application/vnd.openxmlformats-officedocument.presentationml.slideLayout+xml"/>
  <Override PartName="/ppt/slideLayouts/slideLayout1174.xml" ContentType="application/vnd.openxmlformats-officedocument.presentationml.slideLayout+xml"/>
  <Override PartName="/ppt/slideLayouts/slideLayout1175.xml" ContentType="application/vnd.openxmlformats-officedocument.presentationml.slideLayout+xml"/>
  <Override PartName="/ppt/slideLayouts/slideLayout1176.xml" ContentType="application/vnd.openxmlformats-officedocument.presentationml.slideLayout+xml"/>
  <Override PartName="/ppt/slideLayouts/slideLayout1177.xml" ContentType="application/vnd.openxmlformats-officedocument.presentationml.slideLayout+xml"/>
  <Override PartName="/ppt/slideLayouts/slideLayout1178.xml" ContentType="application/vnd.openxmlformats-officedocument.presentationml.slideLayout+xml"/>
  <Override PartName="/ppt/slideLayouts/slideLayout1179.xml" ContentType="application/vnd.openxmlformats-officedocument.presentationml.slideLayout+xml"/>
  <Override PartName="/ppt/slideLayouts/slideLayout1180.xml" ContentType="application/vnd.openxmlformats-officedocument.presentationml.slideLayout+xml"/>
  <Override PartName="/ppt/slideLayouts/slideLayout1181.xml" ContentType="application/vnd.openxmlformats-officedocument.presentationml.slideLayout+xml"/>
  <Override PartName="/ppt/slideLayouts/slideLayout1182.xml" ContentType="application/vnd.openxmlformats-officedocument.presentationml.slideLayout+xml"/>
  <Override PartName="/ppt/slideLayouts/slideLayout1183.xml" ContentType="application/vnd.openxmlformats-officedocument.presentationml.slideLayout+xml"/>
  <Override PartName="/ppt/slideLayouts/slideLayout1184.xml" ContentType="application/vnd.openxmlformats-officedocument.presentationml.slideLayout+xml"/>
  <Override PartName="/ppt/slideLayouts/slideLayout1185.xml" ContentType="application/vnd.openxmlformats-officedocument.presentationml.slideLayout+xml"/>
  <Override PartName="/ppt/slideLayouts/slideLayout1186.xml" ContentType="application/vnd.openxmlformats-officedocument.presentationml.slideLayout+xml"/>
  <Override PartName="/ppt/slideLayouts/slideLayout1187.xml" ContentType="application/vnd.openxmlformats-officedocument.presentationml.slideLayout+xml"/>
  <Override PartName="/ppt/slideLayouts/slideLayout1188.xml" ContentType="application/vnd.openxmlformats-officedocument.presentationml.slideLayout+xml"/>
  <Override PartName="/ppt/slideLayouts/slideLayout1189.xml" ContentType="application/vnd.openxmlformats-officedocument.presentationml.slideLayout+xml"/>
  <Override PartName="/ppt/slideLayouts/slideLayout1190.xml" ContentType="application/vnd.openxmlformats-officedocument.presentationml.slideLayout+xml"/>
  <Override PartName="/ppt/slideLayouts/slideLayout1191.xml" ContentType="application/vnd.openxmlformats-officedocument.presentationml.slideLayout+xml"/>
  <Override PartName="/ppt/slideLayouts/slideLayout1192.xml" ContentType="application/vnd.openxmlformats-officedocument.presentationml.slideLayout+xml"/>
  <Override PartName="/ppt/slideLayouts/slideLayout1193.xml" ContentType="application/vnd.openxmlformats-officedocument.presentationml.slideLayout+xml"/>
  <Override PartName="/ppt/slideLayouts/slideLayout1194.xml" ContentType="application/vnd.openxmlformats-officedocument.presentationml.slideLayout+xml"/>
  <Override PartName="/ppt/slideLayouts/slideLayout1195.xml" ContentType="application/vnd.openxmlformats-officedocument.presentationml.slideLayout+xml"/>
  <Override PartName="/ppt/slideLayouts/slideLayout1196.xml" ContentType="application/vnd.openxmlformats-officedocument.presentationml.slideLayout+xml"/>
  <Override PartName="/ppt/slideLayouts/slideLayout1197.xml" ContentType="application/vnd.openxmlformats-officedocument.presentationml.slideLayout+xml"/>
  <Override PartName="/ppt/slideLayouts/slideLayout1198.xml" ContentType="application/vnd.openxmlformats-officedocument.presentationml.slideLayout+xml"/>
  <Override PartName="/ppt/slideLayouts/slideLayout1199.xml" ContentType="application/vnd.openxmlformats-officedocument.presentationml.slideLayout+xml"/>
  <Override PartName="/ppt/slideLayouts/slideLayout1200.xml" ContentType="application/vnd.openxmlformats-officedocument.presentationml.slideLayout+xml"/>
  <Override PartName="/ppt/slideLayouts/slideLayout1201.xml" ContentType="application/vnd.openxmlformats-officedocument.presentationml.slideLayout+xml"/>
  <Override PartName="/ppt/slideLayouts/slideLayout1202.xml" ContentType="application/vnd.openxmlformats-officedocument.presentationml.slideLayout+xml"/>
  <Override PartName="/ppt/slideLayouts/slideLayout1203.xml" ContentType="application/vnd.openxmlformats-officedocument.presentationml.slideLayout+xml"/>
  <Override PartName="/ppt/slideLayouts/slideLayout1204.xml" ContentType="application/vnd.openxmlformats-officedocument.presentationml.slideLayout+xml"/>
  <Override PartName="/ppt/slideLayouts/slideLayout1205.xml" ContentType="application/vnd.openxmlformats-officedocument.presentationml.slideLayout+xml"/>
  <Override PartName="/ppt/slideLayouts/slideLayout1206.xml" ContentType="application/vnd.openxmlformats-officedocument.presentationml.slideLayout+xml"/>
  <Override PartName="/ppt/slideLayouts/slideLayout1207.xml" ContentType="application/vnd.openxmlformats-officedocument.presentationml.slideLayout+xml"/>
  <Override PartName="/ppt/slideLayouts/slideLayout1208.xml" ContentType="application/vnd.openxmlformats-officedocument.presentationml.slideLayout+xml"/>
  <Override PartName="/ppt/slideLayouts/slideLayout1209.xml" ContentType="application/vnd.openxmlformats-officedocument.presentationml.slideLayout+xml"/>
  <Override PartName="/ppt/slideLayouts/slideLayout1210.xml" ContentType="application/vnd.openxmlformats-officedocument.presentationml.slideLayout+xml"/>
  <Override PartName="/ppt/slideLayouts/slideLayout1211.xml" ContentType="application/vnd.openxmlformats-officedocument.presentationml.slideLayout+xml"/>
  <Override PartName="/ppt/slideLayouts/slideLayout1212.xml" ContentType="application/vnd.openxmlformats-officedocument.presentationml.slideLayout+xml"/>
  <Override PartName="/ppt/slideLayouts/slideLayout1213.xml" ContentType="application/vnd.openxmlformats-officedocument.presentationml.slideLayout+xml"/>
  <Override PartName="/ppt/slideLayouts/slideLayout1214.xml" ContentType="application/vnd.openxmlformats-officedocument.presentationml.slideLayout+xml"/>
  <Override PartName="/ppt/slideLayouts/slideLayout1215.xml" ContentType="application/vnd.openxmlformats-officedocument.presentationml.slideLayout+xml"/>
  <Override PartName="/ppt/slideLayouts/slideLayout1216.xml" ContentType="application/vnd.openxmlformats-officedocument.presentationml.slideLayout+xml"/>
  <Override PartName="/ppt/slideLayouts/slideLayout1217.xml" ContentType="application/vnd.openxmlformats-officedocument.presentationml.slideLayout+xml"/>
  <Override PartName="/ppt/slideLayouts/slideLayout1218.xml" ContentType="application/vnd.openxmlformats-officedocument.presentationml.slideLayout+xml"/>
  <Override PartName="/ppt/slideLayouts/slideLayout1219.xml" ContentType="application/vnd.openxmlformats-officedocument.presentationml.slideLayout+xml"/>
  <Override PartName="/ppt/slideLayouts/slideLayout1220.xml" ContentType="application/vnd.openxmlformats-officedocument.presentationml.slideLayout+xml"/>
  <Override PartName="/ppt/slideLayouts/slideLayout1221.xml" ContentType="application/vnd.openxmlformats-officedocument.presentationml.slideLayout+xml"/>
  <Override PartName="/ppt/slideLayouts/slideLayout1222.xml" ContentType="application/vnd.openxmlformats-officedocument.presentationml.slideLayout+xml"/>
  <Override PartName="/ppt/slideLayouts/slideLayout1223.xml" ContentType="application/vnd.openxmlformats-officedocument.presentationml.slideLayout+xml"/>
  <Override PartName="/ppt/slideLayouts/slideLayout1224.xml" ContentType="application/vnd.openxmlformats-officedocument.presentationml.slideLayout+xml"/>
  <Override PartName="/ppt/slideLayouts/slideLayout1225.xml" ContentType="application/vnd.openxmlformats-officedocument.presentationml.slideLayout+xml"/>
  <Override PartName="/ppt/slideLayouts/slideLayout1226.xml" ContentType="application/vnd.openxmlformats-officedocument.presentationml.slideLayout+xml"/>
  <Override PartName="/ppt/slideLayouts/slideLayout1227.xml" ContentType="application/vnd.openxmlformats-officedocument.presentationml.slideLayout+xml"/>
  <Override PartName="/ppt/slideLayouts/slideLayout1228.xml" ContentType="application/vnd.openxmlformats-officedocument.presentationml.slideLayout+xml"/>
  <Override PartName="/ppt/slideLayouts/slideLayout1229.xml" ContentType="application/vnd.openxmlformats-officedocument.presentationml.slideLayout+xml"/>
  <Override PartName="/ppt/slideLayouts/slideLayout1230.xml" ContentType="application/vnd.openxmlformats-officedocument.presentationml.slideLayout+xml"/>
  <Override PartName="/ppt/slideLayouts/slideLayout1231.xml" ContentType="application/vnd.openxmlformats-officedocument.presentationml.slideLayout+xml"/>
  <Override PartName="/ppt/slideLayouts/slideLayout1232.xml" ContentType="application/vnd.openxmlformats-officedocument.presentationml.slideLayout+xml"/>
  <Override PartName="/ppt/slideLayouts/slideLayout1233.xml" ContentType="application/vnd.openxmlformats-officedocument.presentationml.slideLayout+xml"/>
  <Override PartName="/ppt/slideLayouts/slideLayout1234.xml" ContentType="application/vnd.openxmlformats-officedocument.presentationml.slideLayout+xml"/>
  <Override PartName="/ppt/slideLayouts/slideLayout1235.xml" ContentType="application/vnd.openxmlformats-officedocument.presentationml.slideLayout+xml"/>
  <Override PartName="/ppt/slideLayouts/slideLayout1236.xml" ContentType="application/vnd.openxmlformats-officedocument.presentationml.slideLayout+xml"/>
  <Override PartName="/ppt/slideLayouts/slideLayout1237.xml" ContentType="application/vnd.openxmlformats-officedocument.presentationml.slideLayout+xml"/>
  <Override PartName="/ppt/slideLayouts/slideLayout1238.xml" ContentType="application/vnd.openxmlformats-officedocument.presentationml.slideLayout+xml"/>
  <Override PartName="/ppt/slideLayouts/slideLayout1239.xml" ContentType="application/vnd.openxmlformats-officedocument.presentationml.slideLayout+xml"/>
  <Override PartName="/ppt/slideLayouts/slideLayout1240.xml" ContentType="application/vnd.openxmlformats-officedocument.presentationml.slideLayout+xml"/>
  <Override PartName="/ppt/slideLayouts/slideLayout1241.xml" ContentType="application/vnd.openxmlformats-officedocument.presentationml.slideLayout+xml"/>
  <Override PartName="/ppt/slideLayouts/slideLayout1242.xml" ContentType="application/vnd.openxmlformats-officedocument.presentationml.slideLayout+xml"/>
  <Override PartName="/ppt/slideLayouts/slideLayout1243.xml" ContentType="application/vnd.openxmlformats-officedocument.presentationml.slideLayout+xml"/>
  <Override PartName="/ppt/slideLayouts/slideLayout1244.xml" ContentType="application/vnd.openxmlformats-officedocument.presentationml.slideLayout+xml"/>
  <Override PartName="/ppt/slideLayouts/slideLayout1245.xml" ContentType="application/vnd.openxmlformats-officedocument.presentationml.slideLayout+xml"/>
  <Override PartName="/ppt/slideLayouts/slideLayout1246.xml" ContentType="application/vnd.openxmlformats-officedocument.presentationml.slideLayout+xml"/>
  <Override PartName="/ppt/slideLayouts/slideLayout1247.xml" ContentType="application/vnd.openxmlformats-officedocument.presentationml.slideLayout+xml"/>
  <Override PartName="/ppt/slideLayouts/slideLayout1248.xml" ContentType="application/vnd.openxmlformats-officedocument.presentationml.slideLayout+xml"/>
  <Override PartName="/ppt/slideLayouts/slideLayout1249.xml" ContentType="application/vnd.openxmlformats-officedocument.presentationml.slideLayout+xml"/>
  <Override PartName="/ppt/slideLayouts/slideLayout1250.xml" ContentType="application/vnd.openxmlformats-officedocument.presentationml.slideLayout+xml"/>
  <Override PartName="/ppt/slideLayouts/slideLayout1251.xml" ContentType="application/vnd.openxmlformats-officedocument.presentationml.slideLayout+xml"/>
  <Override PartName="/ppt/slideLayouts/slideLayout1252.xml" ContentType="application/vnd.openxmlformats-officedocument.presentationml.slideLayout+xml"/>
  <Override PartName="/ppt/slideLayouts/slideLayout1253.xml" ContentType="application/vnd.openxmlformats-officedocument.presentationml.slideLayout+xml"/>
  <Override PartName="/ppt/slideLayouts/slideLayout1254.xml" ContentType="application/vnd.openxmlformats-officedocument.presentationml.slideLayout+xml"/>
  <Override PartName="/ppt/slideLayouts/slideLayout1255.xml" ContentType="application/vnd.openxmlformats-officedocument.presentationml.slideLayout+xml"/>
  <Override PartName="/ppt/slideLayouts/slideLayout1256.xml" ContentType="application/vnd.openxmlformats-officedocument.presentationml.slideLayout+xml"/>
  <Override PartName="/ppt/slideLayouts/slideLayout1257.xml" ContentType="application/vnd.openxmlformats-officedocument.presentationml.slideLayout+xml"/>
  <Override PartName="/ppt/slideLayouts/slideLayout1258.xml" ContentType="application/vnd.openxmlformats-officedocument.presentationml.slideLayout+xml"/>
  <Override PartName="/ppt/slideLayouts/slideLayout1259.xml" ContentType="application/vnd.openxmlformats-officedocument.presentationml.slideLayout+xml"/>
  <Override PartName="/ppt/slideLayouts/slideLayout1260.xml" ContentType="application/vnd.openxmlformats-officedocument.presentationml.slideLayout+xml"/>
  <Override PartName="/ppt/slideLayouts/slideLayout1261.xml" ContentType="application/vnd.openxmlformats-officedocument.presentationml.slideLayout+xml"/>
  <Override PartName="/ppt/slideLayouts/slideLayout1262.xml" ContentType="application/vnd.openxmlformats-officedocument.presentationml.slideLayout+xml"/>
  <Override PartName="/ppt/slideLayouts/slideLayout1263.xml" ContentType="application/vnd.openxmlformats-officedocument.presentationml.slideLayout+xml"/>
  <Override PartName="/ppt/slideLayouts/slideLayout1264.xml" ContentType="application/vnd.openxmlformats-officedocument.presentationml.slideLayout+xml"/>
  <Override PartName="/ppt/slideLayouts/slideLayout1265.xml" ContentType="application/vnd.openxmlformats-officedocument.presentationml.slideLayout+xml"/>
  <Override PartName="/ppt/slideLayouts/slideLayout1266.xml" ContentType="application/vnd.openxmlformats-officedocument.presentationml.slideLayout+xml"/>
  <Override PartName="/ppt/slideLayouts/slideLayout1267.xml" ContentType="application/vnd.openxmlformats-officedocument.presentationml.slideLayout+xml"/>
  <Override PartName="/ppt/slideLayouts/slideLayout1268.xml" ContentType="application/vnd.openxmlformats-officedocument.presentationml.slideLayout+xml"/>
  <Override PartName="/ppt/slideLayouts/slideLayout1269.xml" ContentType="application/vnd.openxmlformats-officedocument.presentationml.slideLayout+xml"/>
  <Override PartName="/ppt/slideLayouts/slideLayout1270.xml" ContentType="application/vnd.openxmlformats-officedocument.presentationml.slideLayout+xml"/>
  <Override PartName="/ppt/slideLayouts/slideLayout1271.xml" ContentType="application/vnd.openxmlformats-officedocument.presentationml.slideLayout+xml"/>
  <Override PartName="/ppt/slideLayouts/slideLayout1272.xml" ContentType="application/vnd.openxmlformats-officedocument.presentationml.slideLayout+xml"/>
  <Override PartName="/ppt/slideLayouts/slideLayout1273.xml" ContentType="application/vnd.openxmlformats-officedocument.presentationml.slideLayout+xml"/>
  <Override PartName="/ppt/slideLayouts/slideLayout1274.xml" ContentType="application/vnd.openxmlformats-officedocument.presentationml.slideLayout+xml"/>
  <Override PartName="/ppt/slideLayouts/slideLayout1275.xml" ContentType="application/vnd.openxmlformats-officedocument.presentationml.slideLayout+xml"/>
  <Override PartName="/ppt/slideLayouts/slideLayout1276.xml" ContentType="application/vnd.openxmlformats-officedocument.presentationml.slideLayout+xml"/>
  <Override PartName="/ppt/slideLayouts/slideLayout1277.xml" ContentType="application/vnd.openxmlformats-officedocument.presentationml.slideLayout+xml"/>
  <Override PartName="/ppt/slideLayouts/slideLayout1278.xml" ContentType="application/vnd.openxmlformats-officedocument.presentationml.slideLayout+xml"/>
  <Override PartName="/ppt/slideLayouts/slideLayout1279.xml" ContentType="application/vnd.openxmlformats-officedocument.presentationml.slideLayout+xml"/>
  <Override PartName="/ppt/slideLayouts/slideLayout1280.xml" ContentType="application/vnd.openxmlformats-officedocument.presentationml.slideLayout+xml"/>
  <Override PartName="/ppt/slideLayouts/slideLayout1281.xml" ContentType="application/vnd.openxmlformats-officedocument.presentationml.slideLayout+xml"/>
  <Override PartName="/ppt/slideLayouts/slideLayout1282.xml" ContentType="application/vnd.openxmlformats-officedocument.presentationml.slideLayout+xml"/>
  <Override PartName="/ppt/slideLayouts/slideLayout1283.xml" ContentType="application/vnd.openxmlformats-officedocument.presentationml.slideLayout+xml"/>
  <Override PartName="/ppt/slideLayouts/slideLayout1284.xml" ContentType="application/vnd.openxmlformats-officedocument.presentationml.slideLayout+xml"/>
  <Override PartName="/ppt/slideLayouts/slideLayout1285.xml" ContentType="application/vnd.openxmlformats-officedocument.presentationml.slideLayout+xml"/>
  <Override PartName="/ppt/slideLayouts/slideLayout1286.xml" ContentType="application/vnd.openxmlformats-officedocument.presentationml.slideLayout+xml"/>
  <Override PartName="/ppt/slideLayouts/slideLayout1287.xml" ContentType="application/vnd.openxmlformats-officedocument.presentationml.slideLayout+xml"/>
  <Override PartName="/ppt/slideLayouts/slideLayout1288.xml" ContentType="application/vnd.openxmlformats-officedocument.presentationml.slideLayout+xml"/>
  <Override PartName="/ppt/slideLayouts/slideLayout1289.xml" ContentType="application/vnd.openxmlformats-officedocument.presentationml.slideLayout+xml"/>
  <Override PartName="/ppt/slideLayouts/slideLayout1290.xml" ContentType="application/vnd.openxmlformats-officedocument.presentationml.slideLayout+xml"/>
  <Override PartName="/ppt/slideLayouts/slideLayout1291.xml" ContentType="application/vnd.openxmlformats-officedocument.presentationml.slideLayout+xml"/>
  <Override PartName="/ppt/slideLayouts/slideLayout1292.xml" ContentType="application/vnd.openxmlformats-officedocument.presentationml.slideLayout+xml"/>
  <Override PartName="/ppt/slideLayouts/slideLayout1293.xml" ContentType="application/vnd.openxmlformats-officedocument.presentationml.slideLayout+xml"/>
  <Override PartName="/ppt/slideLayouts/slideLayout1294.xml" ContentType="application/vnd.openxmlformats-officedocument.presentationml.slideLayout+xml"/>
  <Override PartName="/ppt/slideLayouts/slideLayout1295.xml" ContentType="application/vnd.openxmlformats-officedocument.presentationml.slideLayout+xml"/>
  <Override PartName="/ppt/slideLayouts/slideLayout1296.xml" ContentType="application/vnd.openxmlformats-officedocument.presentationml.slideLayout+xml"/>
  <Override PartName="/ppt/slideLayouts/slideLayout1297.xml" ContentType="application/vnd.openxmlformats-officedocument.presentationml.slideLayout+xml"/>
  <Override PartName="/ppt/slideLayouts/slideLayout1298.xml" ContentType="application/vnd.openxmlformats-officedocument.presentationml.slideLayout+xml"/>
  <Override PartName="/ppt/slideLayouts/slideLayout1299.xml" ContentType="application/vnd.openxmlformats-officedocument.presentationml.slideLayout+xml"/>
  <Override PartName="/ppt/slideLayouts/slideLayout1300.xml" ContentType="application/vnd.openxmlformats-officedocument.presentationml.slideLayout+xml"/>
  <Override PartName="/ppt/slideLayouts/slideLayout1301.xml" ContentType="application/vnd.openxmlformats-officedocument.presentationml.slideLayout+xml"/>
  <Override PartName="/ppt/slideLayouts/slideLayout1302.xml" ContentType="application/vnd.openxmlformats-officedocument.presentationml.slideLayout+xml"/>
  <Override PartName="/ppt/slideLayouts/slideLayout1303.xml" ContentType="application/vnd.openxmlformats-officedocument.presentationml.slideLayout+xml"/>
  <Override PartName="/ppt/slideLayouts/slideLayout1304.xml" ContentType="application/vnd.openxmlformats-officedocument.presentationml.slideLayout+xml"/>
  <Override PartName="/ppt/slideLayouts/slideLayout1305.xml" ContentType="application/vnd.openxmlformats-officedocument.presentationml.slideLayout+xml"/>
  <Override PartName="/ppt/slideLayouts/slideLayout1306.xml" ContentType="application/vnd.openxmlformats-officedocument.presentationml.slideLayout+xml"/>
  <Override PartName="/ppt/slideLayouts/slideLayout1307.xml" ContentType="application/vnd.openxmlformats-officedocument.presentationml.slideLayout+xml"/>
  <Override PartName="/ppt/slideLayouts/slideLayout1308.xml" ContentType="application/vnd.openxmlformats-officedocument.presentationml.slideLayout+xml"/>
  <Override PartName="/ppt/slideLayouts/slideLayout1309.xml" ContentType="application/vnd.openxmlformats-officedocument.presentationml.slideLayout+xml"/>
  <Override PartName="/ppt/slideLayouts/slideLayout1310.xml" ContentType="application/vnd.openxmlformats-officedocument.presentationml.slideLayout+xml"/>
  <Override PartName="/ppt/slideLayouts/slideLayout1311.xml" ContentType="application/vnd.openxmlformats-officedocument.presentationml.slideLayout+xml"/>
  <Override PartName="/ppt/slideLayouts/slideLayout1312.xml" ContentType="application/vnd.openxmlformats-officedocument.presentationml.slideLayout+xml"/>
  <Override PartName="/ppt/slideLayouts/slideLayout1313.xml" ContentType="application/vnd.openxmlformats-officedocument.presentationml.slideLayout+xml"/>
  <Override PartName="/ppt/slideLayouts/slideLayout1314.xml" ContentType="application/vnd.openxmlformats-officedocument.presentationml.slideLayout+xml"/>
  <Override PartName="/ppt/slideLayouts/slideLayout1315.xml" ContentType="application/vnd.openxmlformats-officedocument.presentationml.slideLayout+xml"/>
  <Override PartName="/ppt/slideLayouts/slideLayout1316.xml" ContentType="application/vnd.openxmlformats-officedocument.presentationml.slideLayout+xml"/>
  <Override PartName="/ppt/slideLayouts/slideLayout1317.xml" ContentType="application/vnd.openxmlformats-officedocument.presentationml.slideLayout+xml"/>
  <Override PartName="/ppt/slideLayouts/slideLayout1318.xml" ContentType="application/vnd.openxmlformats-officedocument.presentationml.slideLayout+xml"/>
  <Override PartName="/ppt/slideLayouts/slideLayout1319.xml" ContentType="application/vnd.openxmlformats-officedocument.presentationml.slideLayout+xml"/>
  <Override PartName="/ppt/slideLayouts/slideLayout1320.xml" ContentType="application/vnd.openxmlformats-officedocument.presentationml.slideLayout+xml"/>
  <Override PartName="/ppt/slideLayouts/slideLayout1321.xml" ContentType="application/vnd.openxmlformats-officedocument.presentationml.slideLayout+xml"/>
  <Override PartName="/ppt/slideLayouts/slideLayout1322.xml" ContentType="application/vnd.openxmlformats-officedocument.presentationml.slideLayout+xml"/>
  <Override PartName="/ppt/slideLayouts/slideLayout1323.xml" ContentType="application/vnd.openxmlformats-officedocument.presentationml.slideLayout+xml"/>
  <Override PartName="/ppt/slideLayouts/slideLayout1324.xml" ContentType="application/vnd.openxmlformats-officedocument.presentationml.slideLayout+xml"/>
  <Override PartName="/ppt/slideLayouts/slideLayout1325.xml" ContentType="application/vnd.openxmlformats-officedocument.presentationml.slideLayout+xml"/>
  <Override PartName="/ppt/slideLayouts/slideLayout1326.xml" ContentType="application/vnd.openxmlformats-officedocument.presentationml.slideLayout+xml"/>
  <Override PartName="/ppt/slideLayouts/slideLayout1327.xml" ContentType="application/vnd.openxmlformats-officedocument.presentationml.slideLayout+xml"/>
  <Override PartName="/ppt/slideLayouts/slideLayout1328.xml" ContentType="application/vnd.openxmlformats-officedocument.presentationml.slideLayout+xml"/>
  <Override PartName="/ppt/slideLayouts/slideLayout1329.xml" ContentType="application/vnd.openxmlformats-officedocument.presentationml.slideLayout+xml"/>
  <Override PartName="/ppt/slideLayouts/slideLayout1330.xml" ContentType="application/vnd.openxmlformats-officedocument.presentationml.slideLayout+xml"/>
  <Override PartName="/ppt/slideLayouts/slideLayout1331.xml" ContentType="application/vnd.openxmlformats-officedocument.presentationml.slideLayout+xml"/>
  <Override PartName="/ppt/slideLayouts/slideLayout1332.xml" ContentType="application/vnd.openxmlformats-officedocument.presentationml.slideLayout+xml"/>
  <Override PartName="/ppt/slideLayouts/slideLayout1333.xml" ContentType="application/vnd.openxmlformats-officedocument.presentationml.slideLayout+xml"/>
  <Override PartName="/ppt/slideLayouts/slideLayout1334.xml" ContentType="application/vnd.openxmlformats-officedocument.presentationml.slideLayout+xml"/>
  <Override PartName="/ppt/slideLayouts/slideLayout1335.xml" ContentType="application/vnd.openxmlformats-officedocument.presentationml.slideLayout+xml"/>
  <Override PartName="/ppt/slideLayouts/slideLayout1336.xml" ContentType="application/vnd.openxmlformats-officedocument.presentationml.slideLayout+xml"/>
  <Override PartName="/ppt/slideLayouts/slideLayout1337.xml" ContentType="application/vnd.openxmlformats-officedocument.presentationml.slideLayout+xml"/>
  <Override PartName="/ppt/slideLayouts/slideLayout1338.xml" ContentType="application/vnd.openxmlformats-officedocument.presentationml.slideLayout+xml"/>
  <Override PartName="/ppt/slideLayouts/slideLayout1339.xml" ContentType="application/vnd.openxmlformats-officedocument.presentationml.slideLayout+xml"/>
  <Override PartName="/ppt/slideLayouts/slideLayout1340.xml" ContentType="application/vnd.openxmlformats-officedocument.presentationml.slideLayout+xml"/>
  <Override PartName="/ppt/slideLayouts/slideLayout1341.xml" ContentType="application/vnd.openxmlformats-officedocument.presentationml.slideLayout+xml"/>
  <Override PartName="/ppt/slideLayouts/slideLayout1342.xml" ContentType="application/vnd.openxmlformats-officedocument.presentationml.slideLayout+xml"/>
  <Override PartName="/ppt/slideLayouts/slideLayout1343.xml" ContentType="application/vnd.openxmlformats-officedocument.presentationml.slideLayout+xml"/>
  <Override PartName="/ppt/slideLayouts/slideLayout1344.xml" ContentType="application/vnd.openxmlformats-officedocument.presentationml.slideLayout+xml"/>
  <Override PartName="/ppt/slideLayouts/slideLayout1345.xml" ContentType="application/vnd.openxmlformats-officedocument.presentationml.slideLayout+xml"/>
  <Override PartName="/ppt/slideLayouts/slideLayout1346.xml" ContentType="application/vnd.openxmlformats-officedocument.presentationml.slideLayout+xml"/>
  <Override PartName="/ppt/slideLayouts/slideLayout1347.xml" ContentType="application/vnd.openxmlformats-officedocument.presentationml.slideLayout+xml"/>
  <Override PartName="/ppt/slideLayouts/slideLayout1348.xml" ContentType="application/vnd.openxmlformats-officedocument.presentationml.slideLayout+xml"/>
  <Override PartName="/ppt/slideLayouts/slideLayout1349.xml" ContentType="application/vnd.openxmlformats-officedocument.presentationml.slideLayout+xml"/>
  <Override PartName="/ppt/slideLayouts/slideLayout1350.xml" ContentType="application/vnd.openxmlformats-officedocument.presentationml.slideLayout+xml"/>
  <Override PartName="/ppt/slideLayouts/slideLayout1351.xml" ContentType="application/vnd.openxmlformats-officedocument.presentationml.slideLayout+xml"/>
  <Override PartName="/ppt/slideLayouts/slideLayout1352.xml" ContentType="application/vnd.openxmlformats-officedocument.presentationml.slideLayout+xml"/>
  <Override PartName="/ppt/slideLayouts/slideLayout1353.xml" ContentType="application/vnd.openxmlformats-officedocument.presentationml.slideLayout+xml"/>
  <Override PartName="/ppt/slideLayouts/slideLayout1354.xml" ContentType="application/vnd.openxmlformats-officedocument.presentationml.slideLayout+xml"/>
  <Override PartName="/ppt/slideLayouts/slideLayout1355.xml" ContentType="application/vnd.openxmlformats-officedocument.presentationml.slideLayout+xml"/>
  <Override PartName="/ppt/slideLayouts/slideLayout1356.xml" ContentType="application/vnd.openxmlformats-officedocument.presentationml.slideLayout+xml"/>
  <Override PartName="/ppt/slideLayouts/slideLayout1357.xml" ContentType="application/vnd.openxmlformats-officedocument.presentationml.slideLayout+xml"/>
  <Override PartName="/ppt/slideLayouts/slideLayout1358.xml" ContentType="application/vnd.openxmlformats-officedocument.presentationml.slideLayout+xml"/>
  <Override PartName="/ppt/slideLayouts/slideLayout1359.xml" ContentType="application/vnd.openxmlformats-officedocument.presentationml.slideLayout+xml"/>
  <Override PartName="/ppt/slideLayouts/slideLayout1360.xml" ContentType="application/vnd.openxmlformats-officedocument.presentationml.slideLayout+xml"/>
  <Override PartName="/ppt/slideLayouts/slideLayout1361.xml" ContentType="application/vnd.openxmlformats-officedocument.presentationml.slideLayout+xml"/>
  <Override PartName="/ppt/slideLayouts/slideLayout1362.xml" ContentType="application/vnd.openxmlformats-officedocument.presentationml.slideLayout+xml"/>
  <Override PartName="/ppt/slideLayouts/slideLayout1363.xml" ContentType="application/vnd.openxmlformats-officedocument.presentationml.slideLayout+xml"/>
  <Override PartName="/ppt/slideLayouts/slideLayout1364.xml" ContentType="application/vnd.openxmlformats-officedocument.presentationml.slideLayout+xml"/>
  <Override PartName="/ppt/slideLayouts/slideLayout1365.xml" ContentType="application/vnd.openxmlformats-officedocument.presentationml.slideLayout+xml"/>
  <Override PartName="/ppt/slideLayouts/slideLayout1366.xml" ContentType="application/vnd.openxmlformats-officedocument.presentationml.slideLayout+xml"/>
  <Override PartName="/ppt/slideLayouts/slideLayout1367.xml" ContentType="application/vnd.openxmlformats-officedocument.presentationml.slideLayout+xml"/>
  <Override PartName="/ppt/slideLayouts/slideLayout1368.xml" ContentType="application/vnd.openxmlformats-officedocument.presentationml.slideLayout+xml"/>
  <Override PartName="/ppt/slideLayouts/slideLayout1369.xml" ContentType="application/vnd.openxmlformats-officedocument.presentationml.slideLayout+xml"/>
  <Override PartName="/ppt/slideLayouts/slideLayout1370.xml" ContentType="application/vnd.openxmlformats-officedocument.presentationml.slideLayout+xml"/>
  <Override PartName="/ppt/slideLayouts/slideLayout1371.xml" ContentType="application/vnd.openxmlformats-officedocument.presentationml.slideLayout+xml"/>
  <Override PartName="/ppt/slideLayouts/slideLayout1372.xml" ContentType="application/vnd.openxmlformats-officedocument.presentationml.slideLayout+xml"/>
  <Override PartName="/ppt/slideLayouts/slideLayout1373.xml" ContentType="application/vnd.openxmlformats-officedocument.presentationml.slideLayout+xml"/>
  <Override PartName="/ppt/slideLayouts/slideLayout1374.xml" ContentType="application/vnd.openxmlformats-officedocument.presentationml.slideLayout+xml"/>
  <Override PartName="/ppt/slideLayouts/slideLayout1375.xml" ContentType="application/vnd.openxmlformats-officedocument.presentationml.slideLayout+xml"/>
  <Override PartName="/ppt/slideLayouts/slideLayout1376.xml" ContentType="application/vnd.openxmlformats-officedocument.presentationml.slideLayout+xml"/>
  <Override PartName="/ppt/slideLayouts/slideLayout1377.xml" ContentType="application/vnd.openxmlformats-officedocument.presentationml.slideLayout+xml"/>
  <Override PartName="/ppt/slideLayouts/slideLayout1378.xml" ContentType="application/vnd.openxmlformats-officedocument.presentationml.slideLayout+xml"/>
  <Override PartName="/ppt/slideLayouts/slideLayout1379.xml" ContentType="application/vnd.openxmlformats-officedocument.presentationml.slideLayout+xml"/>
  <Override PartName="/ppt/slideLayouts/slideLayout1380.xml" ContentType="application/vnd.openxmlformats-officedocument.presentationml.slideLayout+xml"/>
  <Override PartName="/ppt/slideLayouts/slideLayout1381.xml" ContentType="application/vnd.openxmlformats-officedocument.presentationml.slideLayout+xml"/>
  <Override PartName="/ppt/slideLayouts/slideLayout1382.xml" ContentType="application/vnd.openxmlformats-officedocument.presentationml.slideLayout+xml"/>
  <Override PartName="/ppt/slideLayouts/slideLayout1383.xml" ContentType="application/vnd.openxmlformats-officedocument.presentationml.slideLayout+xml"/>
  <Override PartName="/ppt/slideLayouts/slideLayout1384.xml" ContentType="application/vnd.openxmlformats-officedocument.presentationml.slideLayout+xml"/>
  <Override PartName="/ppt/slideLayouts/slideLayout1385.xml" ContentType="application/vnd.openxmlformats-officedocument.presentationml.slideLayout+xml"/>
  <Override PartName="/ppt/slideLayouts/slideLayout1386.xml" ContentType="application/vnd.openxmlformats-officedocument.presentationml.slideLayout+xml"/>
  <Override PartName="/ppt/slideLayouts/slideLayout1387.xml" ContentType="application/vnd.openxmlformats-officedocument.presentationml.slideLayout+xml"/>
  <Override PartName="/ppt/slideLayouts/slideLayout1388.xml" ContentType="application/vnd.openxmlformats-officedocument.presentationml.slideLayout+xml"/>
  <Override PartName="/ppt/slideLayouts/slideLayout1389.xml" ContentType="application/vnd.openxmlformats-officedocument.presentationml.slideLayout+xml"/>
  <Override PartName="/ppt/slideLayouts/slideLayout1390.xml" ContentType="application/vnd.openxmlformats-officedocument.presentationml.slideLayout+xml"/>
  <Override PartName="/ppt/slideLayouts/slideLayout1391.xml" ContentType="application/vnd.openxmlformats-officedocument.presentationml.slideLayout+xml"/>
  <Override PartName="/ppt/slideLayouts/slideLayout1392.xml" ContentType="application/vnd.openxmlformats-officedocument.presentationml.slideLayout+xml"/>
  <Override PartName="/ppt/slideLayouts/slideLayout1393.xml" ContentType="application/vnd.openxmlformats-officedocument.presentationml.slideLayout+xml"/>
  <Override PartName="/ppt/slideLayouts/slideLayout1394.xml" ContentType="application/vnd.openxmlformats-officedocument.presentationml.slideLayout+xml"/>
  <Override PartName="/ppt/slideLayouts/slideLayout1395.xml" ContentType="application/vnd.openxmlformats-officedocument.presentationml.slideLayout+xml"/>
  <Override PartName="/ppt/slideLayouts/slideLayout1396.xml" ContentType="application/vnd.openxmlformats-officedocument.presentationml.slideLayout+xml"/>
  <Override PartName="/ppt/slideLayouts/slideLayout1397.xml" ContentType="application/vnd.openxmlformats-officedocument.presentationml.slideLayout+xml"/>
  <Override PartName="/ppt/slideLayouts/slideLayout1398.xml" ContentType="application/vnd.openxmlformats-officedocument.presentationml.slideLayout+xml"/>
  <Override PartName="/ppt/slideLayouts/slideLayout1399.xml" ContentType="application/vnd.openxmlformats-officedocument.presentationml.slideLayout+xml"/>
  <Override PartName="/ppt/slideLayouts/slideLayout1400.xml" ContentType="application/vnd.openxmlformats-officedocument.presentationml.slideLayout+xml"/>
  <Override PartName="/ppt/slideLayouts/slideLayout1401.xml" ContentType="application/vnd.openxmlformats-officedocument.presentationml.slideLayout+xml"/>
  <Override PartName="/ppt/slideLayouts/slideLayout1402.xml" ContentType="application/vnd.openxmlformats-officedocument.presentationml.slideLayout+xml"/>
  <Override PartName="/ppt/slideLayouts/slideLayout1403.xml" ContentType="application/vnd.openxmlformats-officedocument.presentationml.slideLayout+xml"/>
  <Override PartName="/ppt/slideLayouts/slideLayout1404.xml" ContentType="application/vnd.openxmlformats-officedocument.presentationml.slideLayout+xml"/>
  <Override PartName="/ppt/slideLayouts/slideLayout1405.xml" ContentType="application/vnd.openxmlformats-officedocument.presentationml.slideLayout+xml"/>
  <Override PartName="/ppt/slideLayouts/slideLayout1406.xml" ContentType="application/vnd.openxmlformats-officedocument.presentationml.slideLayout+xml"/>
  <Override PartName="/ppt/slideLayouts/slideLayout1407.xml" ContentType="application/vnd.openxmlformats-officedocument.presentationml.slideLayout+xml"/>
  <Override PartName="/ppt/slideLayouts/slideLayout1408.xml" ContentType="application/vnd.openxmlformats-officedocument.presentationml.slideLayout+xml"/>
  <Override PartName="/ppt/slideLayouts/slideLayout1409.xml" ContentType="application/vnd.openxmlformats-officedocument.presentationml.slideLayout+xml"/>
  <Override PartName="/ppt/slideLayouts/slideLayout1410.xml" ContentType="application/vnd.openxmlformats-officedocument.presentationml.slideLayout+xml"/>
  <Override PartName="/ppt/slideLayouts/slideLayout1411.xml" ContentType="application/vnd.openxmlformats-officedocument.presentationml.slideLayout+xml"/>
  <Override PartName="/ppt/slideLayouts/slideLayout1412.xml" ContentType="application/vnd.openxmlformats-officedocument.presentationml.slideLayout+xml"/>
  <Override PartName="/ppt/slideLayouts/slideLayout1413.xml" ContentType="application/vnd.openxmlformats-officedocument.presentationml.slideLayout+xml"/>
  <Override PartName="/ppt/slideLayouts/slideLayout1414.xml" ContentType="application/vnd.openxmlformats-officedocument.presentationml.slideLayout+xml"/>
  <Override PartName="/ppt/slideLayouts/slideLayout1415.xml" ContentType="application/vnd.openxmlformats-officedocument.presentationml.slideLayout+xml"/>
  <Override PartName="/ppt/slideLayouts/slideLayout1416.xml" ContentType="application/vnd.openxmlformats-officedocument.presentationml.slideLayout+xml"/>
  <Override PartName="/ppt/slideLayouts/slideLayout1417.xml" ContentType="application/vnd.openxmlformats-officedocument.presentationml.slideLayout+xml"/>
  <Override PartName="/ppt/slideLayouts/slideLayout1418.xml" ContentType="application/vnd.openxmlformats-officedocument.presentationml.slideLayout+xml"/>
  <Override PartName="/ppt/slideLayouts/slideLayout1419.xml" ContentType="application/vnd.openxmlformats-officedocument.presentationml.slideLayout+xml"/>
  <Override PartName="/ppt/slideLayouts/slideLayout1420.xml" ContentType="application/vnd.openxmlformats-officedocument.presentationml.slideLayout+xml"/>
  <Override PartName="/ppt/slideLayouts/slideLayout1421.xml" ContentType="application/vnd.openxmlformats-officedocument.presentationml.slideLayout+xml"/>
  <Override PartName="/ppt/slideLayouts/slideLayout1422.xml" ContentType="application/vnd.openxmlformats-officedocument.presentationml.slideLayout+xml"/>
  <Override PartName="/ppt/slideLayouts/slideLayout1423.xml" ContentType="application/vnd.openxmlformats-officedocument.presentationml.slideLayout+xml"/>
  <Override PartName="/ppt/slideLayouts/slideLayout1424.xml" ContentType="application/vnd.openxmlformats-officedocument.presentationml.slideLayout+xml"/>
  <Override PartName="/ppt/slideLayouts/slideLayout1425.xml" ContentType="application/vnd.openxmlformats-officedocument.presentationml.slideLayout+xml"/>
  <Override PartName="/ppt/slideLayouts/slideLayout1426.xml" ContentType="application/vnd.openxmlformats-officedocument.presentationml.slideLayout+xml"/>
  <Override PartName="/ppt/slideLayouts/slideLayout1427.xml" ContentType="application/vnd.openxmlformats-officedocument.presentationml.slideLayout+xml"/>
  <Override PartName="/ppt/slideLayouts/slideLayout1428.xml" ContentType="application/vnd.openxmlformats-officedocument.presentationml.slideLayout+xml"/>
  <Override PartName="/ppt/slideLayouts/slideLayout1429.xml" ContentType="application/vnd.openxmlformats-officedocument.presentationml.slideLayout+xml"/>
  <Override PartName="/ppt/slideLayouts/slideLayout1430.xml" ContentType="application/vnd.openxmlformats-officedocument.presentationml.slideLayout+xml"/>
  <Override PartName="/ppt/slideLayouts/slideLayout1431.xml" ContentType="application/vnd.openxmlformats-officedocument.presentationml.slideLayout+xml"/>
  <Override PartName="/ppt/slideLayouts/slideLayout1432.xml" ContentType="application/vnd.openxmlformats-officedocument.presentationml.slideLayout+xml"/>
  <Override PartName="/ppt/slideLayouts/slideLayout1433.xml" ContentType="application/vnd.openxmlformats-officedocument.presentationml.slideLayout+xml"/>
  <Override PartName="/ppt/slideLayouts/slideLayout1434.xml" ContentType="application/vnd.openxmlformats-officedocument.presentationml.slideLayout+xml"/>
  <Override PartName="/ppt/slideLayouts/slideLayout1435.xml" ContentType="application/vnd.openxmlformats-officedocument.presentationml.slideLayout+xml"/>
  <Override PartName="/ppt/slideLayouts/slideLayout1436.xml" ContentType="application/vnd.openxmlformats-officedocument.presentationml.slideLayout+xml"/>
  <Override PartName="/ppt/slideLayouts/slideLayout1437.xml" ContentType="application/vnd.openxmlformats-officedocument.presentationml.slideLayout+xml"/>
  <Override PartName="/ppt/slideLayouts/slideLayout1438.xml" ContentType="application/vnd.openxmlformats-officedocument.presentationml.slideLayout+xml"/>
  <Override PartName="/ppt/slideLayouts/slideLayout1439.xml" ContentType="application/vnd.openxmlformats-officedocument.presentationml.slideLayout+xml"/>
  <Override PartName="/ppt/slideLayouts/slideLayout1440.xml" ContentType="application/vnd.openxmlformats-officedocument.presentationml.slideLayout+xml"/>
  <Override PartName="/ppt/slideLayouts/slideLayout1441.xml" ContentType="application/vnd.openxmlformats-officedocument.presentationml.slideLayout+xml"/>
  <Override PartName="/ppt/slideLayouts/slideLayout1442.xml" ContentType="application/vnd.openxmlformats-officedocument.presentationml.slideLayout+xml"/>
  <Override PartName="/ppt/slideLayouts/slideLayout1443.xml" ContentType="application/vnd.openxmlformats-officedocument.presentationml.slideLayout+xml"/>
  <Override PartName="/ppt/slideLayouts/slideLayout1444.xml" ContentType="application/vnd.openxmlformats-officedocument.presentationml.slideLayout+xml"/>
  <Override PartName="/ppt/slideLayouts/slideLayout1445.xml" ContentType="application/vnd.openxmlformats-officedocument.presentationml.slideLayout+xml"/>
  <Override PartName="/ppt/slideLayouts/slideLayout1446.xml" ContentType="application/vnd.openxmlformats-officedocument.presentationml.slideLayout+xml"/>
  <Override PartName="/ppt/slideLayouts/slideLayout1447.xml" ContentType="application/vnd.openxmlformats-officedocument.presentationml.slideLayout+xml"/>
  <Override PartName="/ppt/slideLayouts/slideLayout1448.xml" ContentType="application/vnd.openxmlformats-officedocument.presentationml.slideLayout+xml"/>
  <Override PartName="/ppt/slideLayouts/slideLayout1449.xml" ContentType="application/vnd.openxmlformats-officedocument.presentationml.slideLayout+xml"/>
  <Override PartName="/ppt/slideLayouts/slideLayout1450.xml" ContentType="application/vnd.openxmlformats-officedocument.presentationml.slideLayout+xml"/>
  <Override PartName="/ppt/slideLayouts/slideLayout1451.xml" ContentType="application/vnd.openxmlformats-officedocument.presentationml.slideLayout+xml"/>
  <Override PartName="/ppt/slideLayouts/slideLayout1452.xml" ContentType="application/vnd.openxmlformats-officedocument.presentationml.slideLayout+xml"/>
  <Override PartName="/ppt/slideLayouts/slideLayout1453.xml" ContentType="application/vnd.openxmlformats-officedocument.presentationml.slideLayout+xml"/>
  <Override PartName="/ppt/slideLayouts/slideLayout1454.xml" ContentType="application/vnd.openxmlformats-officedocument.presentationml.slideLayout+xml"/>
  <Override PartName="/ppt/slideLayouts/slideLayout1455.xml" ContentType="application/vnd.openxmlformats-officedocument.presentationml.slideLayout+xml"/>
  <Override PartName="/ppt/slideLayouts/slideLayout1456.xml" ContentType="application/vnd.openxmlformats-officedocument.presentationml.slideLayout+xml"/>
  <Override PartName="/ppt/slideLayouts/slideLayout1457.xml" ContentType="application/vnd.openxmlformats-officedocument.presentationml.slideLayout+xml"/>
  <Override PartName="/ppt/slideLayouts/slideLayout1458.xml" ContentType="application/vnd.openxmlformats-officedocument.presentationml.slideLayout+xml"/>
  <Override PartName="/ppt/slideLayouts/slideLayout1459.xml" ContentType="application/vnd.openxmlformats-officedocument.presentationml.slideLayout+xml"/>
  <Override PartName="/ppt/slideLayouts/slideLayout1460.xml" ContentType="application/vnd.openxmlformats-officedocument.presentationml.slideLayout+xml"/>
  <Override PartName="/ppt/slideLayouts/slideLayout1461.xml" ContentType="application/vnd.openxmlformats-officedocument.presentationml.slideLayout+xml"/>
  <Override PartName="/ppt/slideLayouts/slideLayout1462.xml" ContentType="application/vnd.openxmlformats-officedocument.presentationml.slideLayout+xml"/>
  <Override PartName="/ppt/slideLayouts/slideLayout1463.xml" ContentType="application/vnd.openxmlformats-officedocument.presentationml.slideLayout+xml"/>
  <Override PartName="/ppt/slideLayouts/slideLayout1464.xml" ContentType="application/vnd.openxmlformats-officedocument.presentationml.slideLayout+xml"/>
  <Override PartName="/ppt/slideLayouts/slideLayout1465.xml" ContentType="application/vnd.openxmlformats-officedocument.presentationml.slideLayout+xml"/>
  <Override PartName="/ppt/slideLayouts/slideLayout1466.xml" ContentType="application/vnd.openxmlformats-officedocument.presentationml.slideLayout+xml"/>
  <Override PartName="/ppt/slideLayouts/slideLayout1467.xml" ContentType="application/vnd.openxmlformats-officedocument.presentationml.slideLayout+xml"/>
  <Override PartName="/ppt/slideLayouts/slideLayout1468.xml" ContentType="application/vnd.openxmlformats-officedocument.presentationml.slideLayout+xml"/>
  <Override PartName="/ppt/slideLayouts/slideLayout1469.xml" ContentType="application/vnd.openxmlformats-officedocument.presentationml.slideLayout+xml"/>
  <Override PartName="/ppt/slideLayouts/slideLayout1470.xml" ContentType="application/vnd.openxmlformats-officedocument.presentationml.slideLayout+xml"/>
  <Override PartName="/ppt/slideLayouts/slideLayout1471.xml" ContentType="application/vnd.openxmlformats-officedocument.presentationml.slideLayout+xml"/>
  <Override PartName="/ppt/slideLayouts/slideLayout1472.xml" ContentType="application/vnd.openxmlformats-officedocument.presentationml.slideLayout+xml"/>
  <Override PartName="/ppt/slideLayouts/slideLayout1473.xml" ContentType="application/vnd.openxmlformats-officedocument.presentationml.slideLayout+xml"/>
  <Override PartName="/ppt/slideLayouts/slideLayout1474.xml" ContentType="application/vnd.openxmlformats-officedocument.presentationml.slideLayout+xml"/>
  <Override PartName="/ppt/slideLayouts/slideLayout1475.xml" ContentType="application/vnd.openxmlformats-officedocument.presentationml.slideLayout+xml"/>
  <Override PartName="/ppt/slideLayouts/slideLayout1476.xml" ContentType="application/vnd.openxmlformats-officedocument.presentationml.slideLayout+xml"/>
  <Override PartName="/ppt/slideLayouts/slideLayout1477.xml" ContentType="application/vnd.openxmlformats-officedocument.presentationml.slideLayout+xml"/>
  <Override PartName="/ppt/slideLayouts/slideLayout1478.xml" ContentType="application/vnd.openxmlformats-officedocument.presentationml.slideLayout+xml"/>
  <Override PartName="/ppt/slideLayouts/slideLayout1479.xml" ContentType="application/vnd.openxmlformats-officedocument.presentationml.slideLayout+xml"/>
  <Override PartName="/ppt/slideLayouts/slideLayout1480.xml" ContentType="application/vnd.openxmlformats-officedocument.presentationml.slideLayout+xml"/>
  <Override PartName="/ppt/slideLayouts/slideLayout1481.xml" ContentType="application/vnd.openxmlformats-officedocument.presentationml.slideLayout+xml"/>
  <Override PartName="/ppt/slideLayouts/slideLayout1482.xml" ContentType="application/vnd.openxmlformats-officedocument.presentationml.slideLayout+xml"/>
  <Override PartName="/ppt/slideLayouts/slideLayout1483.xml" ContentType="application/vnd.openxmlformats-officedocument.presentationml.slideLayout+xml"/>
  <Override PartName="/ppt/slideLayouts/slideLayout1484.xml" ContentType="application/vnd.openxmlformats-officedocument.presentationml.slideLayout+xml"/>
  <Override PartName="/ppt/slideLayouts/slideLayout1485.xml" ContentType="application/vnd.openxmlformats-officedocument.presentationml.slideLayout+xml"/>
  <Override PartName="/ppt/slideLayouts/slideLayout1486.xml" ContentType="application/vnd.openxmlformats-officedocument.presentationml.slideLayout+xml"/>
  <Override PartName="/ppt/slideLayouts/slideLayout1487.xml" ContentType="application/vnd.openxmlformats-officedocument.presentationml.slideLayout+xml"/>
  <Override PartName="/ppt/slideLayouts/slideLayout1488.xml" ContentType="application/vnd.openxmlformats-officedocument.presentationml.slideLayout+xml"/>
  <Override PartName="/ppt/slideLayouts/slideLayout1489.xml" ContentType="application/vnd.openxmlformats-officedocument.presentationml.slideLayout+xml"/>
  <Override PartName="/ppt/slideLayouts/slideLayout1490.xml" ContentType="application/vnd.openxmlformats-officedocument.presentationml.slideLayout+xml"/>
  <Override PartName="/ppt/slideLayouts/slideLayout1491.xml" ContentType="application/vnd.openxmlformats-officedocument.presentationml.slideLayout+xml"/>
  <Override PartName="/ppt/slideLayouts/slideLayout1492.xml" ContentType="application/vnd.openxmlformats-officedocument.presentationml.slideLayout+xml"/>
  <Override PartName="/ppt/slideLayouts/slideLayout1493.xml" ContentType="application/vnd.openxmlformats-officedocument.presentationml.slideLayout+xml"/>
  <Override PartName="/ppt/slideLayouts/slideLayout1494.xml" ContentType="application/vnd.openxmlformats-officedocument.presentationml.slideLayout+xml"/>
  <Override PartName="/ppt/slideLayouts/slideLayout1495.xml" ContentType="application/vnd.openxmlformats-officedocument.presentationml.slideLayout+xml"/>
  <Override PartName="/ppt/slideLayouts/slideLayout1496.xml" ContentType="application/vnd.openxmlformats-officedocument.presentationml.slideLayout+xml"/>
  <Override PartName="/ppt/slideLayouts/slideLayout1497.xml" ContentType="application/vnd.openxmlformats-officedocument.presentationml.slideLayout+xml"/>
  <Override PartName="/ppt/slideLayouts/slideLayout1498.xml" ContentType="application/vnd.openxmlformats-officedocument.presentationml.slideLayout+xml"/>
  <Override PartName="/ppt/slideLayouts/slideLayout1499.xml" ContentType="application/vnd.openxmlformats-officedocument.presentationml.slideLayout+xml"/>
  <Override PartName="/ppt/slideLayouts/slideLayout1500.xml" ContentType="application/vnd.openxmlformats-officedocument.presentationml.slideLayout+xml"/>
  <Override PartName="/ppt/slideLayouts/slideLayout1501.xml" ContentType="application/vnd.openxmlformats-officedocument.presentationml.slideLayout+xml"/>
  <Override PartName="/ppt/slideLayouts/slideLayout1502.xml" ContentType="application/vnd.openxmlformats-officedocument.presentationml.slideLayout+xml"/>
  <Override PartName="/ppt/slideLayouts/slideLayout1503.xml" ContentType="application/vnd.openxmlformats-officedocument.presentationml.slideLayout+xml"/>
  <Override PartName="/ppt/slideLayouts/slideLayout1504.xml" ContentType="application/vnd.openxmlformats-officedocument.presentationml.slideLayout+xml"/>
  <Override PartName="/ppt/slideLayouts/slideLayout1505.xml" ContentType="application/vnd.openxmlformats-officedocument.presentationml.slideLayout+xml"/>
  <Override PartName="/ppt/slideLayouts/slideLayout1506.xml" ContentType="application/vnd.openxmlformats-officedocument.presentationml.slideLayout+xml"/>
  <Override PartName="/ppt/slideLayouts/slideLayout1507.xml" ContentType="application/vnd.openxmlformats-officedocument.presentationml.slideLayout+xml"/>
  <Override PartName="/ppt/slideLayouts/slideLayout1508.xml" ContentType="application/vnd.openxmlformats-officedocument.presentationml.slideLayout+xml"/>
  <Override PartName="/ppt/slideLayouts/slideLayout1509.xml" ContentType="application/vnd.openxmlformats-officedocument.presentationml.slideLayout+xml"/>
  <Override PartName="/ppt/slideLayouts/slideLayout1510.xml" ContentType="application/vnd.openxmlformats-officedocument.presentationml.slideLayout+xml"/>
  <Override PartName="/ppt/slideLayouts/slideLayout1511.xml" ContentType="application/vnd.openxmlformats-officedocument.presentationml.slideLayout+xml"/>
  <Override PartName="/ppt/slideLayouts/slideLayout1512.xml" ContentType="application/vnd.openxmlformats-officedocument.presentationml.slideLayout+xml"/>
  <Override PartName="/ppt/slideLayouts/slideLayout1513.xml" ContentType="application/vnd.openxmlformats-officedocument.presentationml.slideLayout+xml"/>
  <Override PartName="/ppt/slideLayouts/slideLayout1514.xml" ContentType="application/vnd.openxmlformats-officedocument.presentationml.slideLayout+xml"/>
  <Override PartName="/ppt/slideLayouts/slideLayout1515.xml" ContentType="application/vnd.openxmlformats-officedocument.presentationml.slideLayout+xml"/>
  <Override PartName="/ppt/slideLayouts/slideLayout1516.xml" ContentType="application/vnd.openxmlformats-officedocument.presentationml.slideLayout+xml"/>
  <Override PartName="/ppt/slideLayouts/slideLayout1517.xml" ContentType="application/vnd.openxmlformats-officedocument.presentationml.slideLayout+xml"/>
  <Override PartName="/ppt/slideLayouts/slideLayout1518.xml" ContentType="application/vnd.openxmlformats-officedocument.presentationml.slideLayout+xml"/>
  <Override PartName="/ppt/slideLayouts/slideLayout1519.xml" ContentType="application/vnd.openxmlformats-officedocument.presentationml.slideLayout+xml"/>
  <Override PartName="/ppt/slideLayouts/slideLayout1520.xml" ContentType="application/vnd.openxmlformats-officedocument.presentationml.slideLayout+xml"/>
  <Override PartName="/ppt/slideLayouts/slideLayout1521.xml" ContentType="application/vnd.openxmlformats-officedocument.presentationml.slideLayout+xml"/>
  <Override PartName="/ppt/slideLayouts/slideLayout1522.xml" ContentType="application/vnd.openxmlformats-officedocument.presentationml.slideLayout+xml"/>
  <Override PartName="/ppt/slideLayouts/slideLayout1523.xml" ContentType="application/vnd.openxmlformats-officedocument.presentationml.slideLayout+xml"/>
  <Override PartName="/ppt/slideLayouts/slideLayout1524.xml" ContentType="application/vnd.openxmlformats-officedocument.presentationml.slideLayout+xml"/>
  <Override PartName="/ppt/slideLayouts/slideLayout1525.xml" ContentType="application/vnd.openxmlformats-officedocument.presentationml.slideLayout+xml"/>
  <Override PartName="/ppt/slideLayouts/slideLayout1526.xml" ContentType="application/vnd.openxmlformats-officedocument.presentationml.slideLayout+xml"/>
  <Override PartName="/ppt/slideLayouts/slideLayout1527.xml" ContentType="application/vnd.openxmlformats-officedocument.presentationml.slideLayout+xml"/>
  <Override PartName="/ppt/slideLayouts/slideLayout1528.xml" ContentType="application/vnd.openxmlformats-officedocument.presentationml.slideLayout+xml"/>
  <Override PartName="/ppt/slideLayouts/slideLayout1529.xml" ContentType="application/vnd.openxmlformats-officedocument.presentationml.slideLayout+xml"/>
  <Override PartName="/ppt/slideLayouts/slideLayout1530.xml" ContentType="application/vnd.openxmlformats-officedocument.presentationml.slideLayout+xml"/>
  <Override PartName="/ppt/slideLayouts/slideLayout1531.xml" ContentType="application/vnd.openxmlformats-officedocument.presentationml.slideLayout+xml"/>
  <Override PartName="/ppt/slideLayouts/slideLayout1532.xml" ContentType="application/vnd.openxmlformats-officedocument.presentationml.slideLayout+xml"/>
  <Override PartName="/ppt/slideLayouts/slideLayout1533.xml" ContentType="application/vnd.openxmlformats-officedocument.presentationml.slideLayout+xml"/>
  <Override PartName="/ppt/slideLayouts/slideLayout1534.xml" ContentType="application/vnd.openxmlformats-officedocument.presentationml.slideLayout+xml"/>
  <Override PartName="/ppt/slideLayouts/slideLayout1535.xml" ContentType="application/vnd.openxmlformats-officedocument.presentationml.slideLayout+xml"/>
  <Override PartName="/ppt/slideLayouts/slideLayout1536.xml" ContentType="application/vnd.openxmlformats-officedocument.presentationml.slideLayout+xml"/>
  <Override PartName="/ppt/slideLayouts/slideLayout1537.xml" ContentType="application/vnd.openxmlformats-officedocument.presentationml.slideLayout+xml"/>
  <Override PartName="/ppt/slideLayouts/slideLayout1538.xml" ContentType="application/vnd.openxmlformats-officedocument.presentationml.slideLayout+xml"/>
  <Override PartName="/ppt/slideLayouts/slideLayout1539.xml" ContentType="application/vnd.openxmlformats-officedocument.presentationml.slideLayout+xml"/>
  <Override PartName="/ppt/slideLayouts/slideLayout1540.xml" ContentType="application/vnd.openxmlformats-officedocument.presentationml.slideLayout+xml"/>
  <Override PartName="/ppt/slideLayouts/slideLayout1541.xml" ContentType="application/vnd.openxmlformats-officedocument.presentationml.slideLayout+xml"/>
  <Override PartName="/ppt/slideLayouts/slideLayout1542.xml" ContentType="application/vnd.openxmlformats-officedocument.presentationml.slideLayout+xml"/>
  <Override PartName="/ppt/slideLayouts/slideLayout1543.xml" ContentType="application/vnd.openxmlformats-officedocument.presentationml.slideLayout+xml"/>
  <Override PartName="/ppt/slideLayouts/slideLayout1544.xml" ContentType="application/vnd.openxmlformats-officedocument.presentationml.slideLayout+xml"/>
  <Override PartName="/ppt/slideLayouts/slideLayout1545.xml" ContentType="application/vnd.openxmlformats-officedocument.presentationml.slideLayout+xml"/>
  <Override PartName="/ppt/slideLayouts/slideLayout1546.xml" ContentType="application/vnd.openxmlformats-officedocument.presentationml.slideLayout+xml"/>
  <Override PartName="/ppt/slideLayouts/slideLayout1547.xml" ContentType="application/vnd.openxmlformats-officedocument.presentationml.slideLayout+xml"/>
  <Override PartName="/ppt/slideLayouts/slideLayout1548.xml" ContentType="application/vnd.openxmlformats-officedocument.presentationml.slideLayout+xml"/>
  <Override PartName="/ppt/slideLayouts/slideLayout1549.xml" ContentType="application/vnd.openxmlformats-officedocument.presentationml.slideLayout+xml"/>
  <Override PartName="/ppt/slideLayouts/slideLayout1550.xml" ContentType="application/vnd.openxmlformats-officedocument.presentationml.slideLayout+xml"/>
  <Override PartName="/ppt/slideLayouts/slideLayout1551.xml" ContentType="application/vnd.openxmlformats-officedocument.presentationml.slideLayout+xml"/>
  <Override PartName="/ppt/slideLayouts/slideLayout1552.xml" ContentType="application/vnd.openxmlformats-officedocument.presentationml.slideLayout+xml"/>
  <Override PartName="/ppt/slideLayouts/slideLayout1553.xml" ContentType="application/vnd.openxmlformats-officedocument.presentationml.slideLayout+xml"/>
  <Override PartName="/ppt/slideLayouts/slideLayout1554.xml" ContentType="application/vnd.openxmlformats-officedocument.presentationml.slideLayout+xml"/>
  <Override PartName="/ppt/slideLayouts/slideLayout1555.xml" ContentType="application/vnd.openxmlformats-officedocument.presentationml.slideLayout+xml"/>
  <Override PartName="/ppt/slideLayouts/slideLayout1556.xml" ContentType="application/vnd.openxmlformats-officedocument.presentationml.slideLayout+xml"/>
  <Override PartName="/ppt/slideLayouts/slideLayout1557.xml" ContentType="application/vnd.openxmlformats-officedocument.presentationml.slideLayout+xml"/>
  <Override PartName="/ppt/slideLayouts/slideLayout1558.xml" ContentType="application/vnd.openxmlformats-officedocument.presentationml.slideLayout+xml"/>
  <Override PartName="/ppt/slideLayouts/slideLayout1559.xml" ContentType="application/vnd.openxmlformats-officedocument.presentationml.slideLayout+xml"/>
  <Override PartName="/ppt/slideLayouts/slideLayout1560.xml" ContentType="application/vnd.openxmlformats-officedocument.presentationml.slideLayout+xml"/>
  <Override PartName="/ppt/slideLayouts/slideLayout1561.xml" ContentType="application/vnd.openxmlformats-officedocument.presentationml.slideLayout+xml"/>
  <Override PartName="/ppt/slideLayouts/slideLayout1562.xml" ContentType="application/vnd.openxmlformats-officedocument.presentationml.slideLayout+xml"/>
  <Override PartName="/ppt/slideLayouts/slideLayout1563.xml" ContentType="application/vnd.openxmlformats-officedocument.presentationml.slideLayout+xml"/>
  <Override PartName="/ppt/slideLayouts/slideLayout1564.xml" ContentType="application/vnd.openxmlformats-officedocument.presentationml.slideLayout+xml"/>
  <Override PartName="/ppt/slideLayouts/slideLayout1565.xml" ContentType="application/vnd.openxmlformats-officedocument.presentationml.slideLayout+xml"/>
  <Override PartName="/ppt/slideLayouts/slideLayout1566.xml" ContentType="application/vnd.openxmlformats-officedocument.presentationml.slideLayout+xml"/>
  <Override PartName="/ppt/slideLayouts/slideLayout1567.xml" ContentType="application/vnd.openxmlformats-officedocument.presentationml.slideLayout+xml"/>
  <Override PartName="/ppt/slideLayouts/slideLayout1568.xml" ContentType="application/vnd.openxmlformats-officedocument.presentationml.slideLayout+xml"/>
  <Override PartName="/ppt/slideLayouts/slideLayout1569.xml" ContentType="application/vnd.openxmlformats-officedocument.presentationml.slideLayout+xml"/>
  <Override PartName="/ppt/slideLayouts/slideLayout1570.xml" ContentType="application/vnd.openxmlformats-officedocument.presentationml.slideLayout+xml"/>
  <Override PartName="/ppt/slideLayouts/slideLayout1571.xml" ContentType="application/vnd.openxmlformats-officedocument.presentationml.slideLayout+xml"/>
  <Override PartName="/ppt/slideLayouts/slideLayout1572.xml" ContentType="application/vnd.openxmlformats-officedocument.presentationml.slideLayout+xml"/>
  <Override PartName="/ppt/slideLayouts/slideLayout1573.xml" ContentType="application/vnd.openxmlformats-officedocument.presentationml.slideLayout+xml"/>
  <Override PartName="/ppt/slideLayouts/slideLayout1574.xml" ContentType="application/vnd.openxmlformats-officedocument.presentationml.slideLayout+xml"/>
  <Override PartName="/ppt/slideLayouts/slideLayout1575.xml" ContentType="application/vnd.openxmlformats-officedocument.presentationml.slideLayout+xml"/>
  <Override PartName="/ppt/slideLayouts/slideLayout1576.xml" ContentType="application/vnd.openxmlformats-officedocument.presentationml.slideLayout+xml"/>
  <Override PartName="/ppt/slideLayouts/slideLayout1577.xml" ContentType="application/vnd.openxmlformats-officedocument.presentationml.slideLayout+xml"/>
  <Override PartName="/ppt/slideLayouts/slideLayout1578.xml" ContentType="application/vnd.openxmlformats-officedocument.presentationml.slideLayout+xml"/>
  <Override PartName="/ppt/slideLayouts/slideLayout1579.xml" ContentType="application/vnd.openxmlformats-officedocument.presentationml.slideLayout+xml"/>
  <Override PartName="/ppt/slideLayouts/slideLayout1580.xml" ContentType="application/vnd.openxmlformats-officedocument.presentationml.slideLayout+xml"/>
  <Override PartName="/ppt/slideLayouts/slideLayout1581.xml" ContentType="application/vnd.openxmlformats-officedocument.presentationml.slideLayout+xml"/>
  <Override PartName="/ppt/slideLayouts/slideLayout1582.xml" ContentType="application/vnd.openxmlformats-officedocument.presentationml.slideLayout+xml"/>
  <Override PartName="/ppt/slideLayouts/slideLayout1583.xml" ContentType="application/vnd.openxmlformats-officedocument.presentationml.slideLayout+xml"/>
  <Override PartName="/ppt/slideLayouts/slideLayout1584.xml" ContentType="application/vnd.openxmlformats-officedocument.presentationml.slideLayout+xml"/>
  <Override PartName="/ppt/slideLayouts/slideLayout1585.xml" ContentType="application/vnd.openxmlformats-officedocument.presentationml.slideLayout+xml"/>
  <Override PartName="/ppt/slideLayouts/slideLayout1586.xml" ContentType="application/vnd.openxmlformats-officedocument.presentationml.slideLayout+xml"/>
  <Override PartName="/ppt/slideLayouts/slideLayout1587.xml" ContentType="application/vnd.openxmlformats-officedocument.presentationml.slideLayout+xml"/>
  <Override PartName="/ppt/slideLayouts/slideLayout1588.xml" ContentType="application/vnd.openxmlformats-officedocument.presentationml.slideLayout+xml"/>
  <Override PartName="/ppt/slideLayouts/slideLayout1589.xml" ContentType="application/vnd.openxmlformats-officedocument.presentationml.slideLayout+xml"/>
  <Override PartName="/ppt/slideLayouts/slideLayout1590.xml" ContentType="application/vnd.openxmlformats-officedocument.presentationml.slideLayout+xml"/>
  <Override PartName="/ppt/slideLayouts/slideLayout1591.xml" ContentType="application/vnd.openxmlformats-officedocument.presentationml.slideLayout+xml"/>
  <Override PartName="/ppt/slideLayouts/slideLayout1592.xml" ContentType="application/vnd.openxmlformats-officedocument.presentationml.slideLayout+xml"/>
  <Override PartName="/ppt/slideLayouts/slideLayout1593.xml" ContentType="application/vnd.openxmlformats-officedocument.presentationml.slideLayout+xml"/>
  <Override PartName="/ppt/slideLayouts/slideLayout1594.xml" ContentType="application/vnd.openxmlformats-officedocument.presentationml.slideLayout+xml"/>
  <Override PartName="/ppt/slideLayouts/slideLayout1595.xml" ContentType="application/vnd.openxmlformats-officedocument.presentationml.slideLayout+xml"/>
  <Override PartName="/ppt/slideLayouts/slideLayout1596.xml" ContentType="application/vnd.openxmlformats-officedocument.presentationml.slideLayout+xml"/>
  <Override PartName="/ppt/slideLayouts/slideLayout1597.xml" ContentType="application/vnd.openxmlformats-officedocument.presentationml.slideLayout+xml"/>
  <Override PartName="/ppt/slideLayouts/slideLayout1598.xml" ContentType="application/vnd.openxmlformats-officedocument.presentationml.slideLayout+xml"/>
  <Override PartName="/ppt/slideLayouts/slideLayout1599.xml" ContentType="application/vnd.openxmlformats-officedocument.presentationml.slideLayout+xml"/>
  <Override PartName="/ppt/slideLayouts/slideLayout1600.xml" ContentType="application/vnd.openxmlformats-officedocument.presentationml.slideLayout+xml"/>
  <Override PartName="/ppt/slideLayouts/slideLayout1601.xml" ContentType="application/vnd.openxmlformats-officedocument.presentationml.slideLayout+xml"/>
  <Override PartName="/ppt/slideLayouts/slideLayout1602.xml" ContentType="application/vnd.openxmlformats-officedocument.presentationml.slideLayout+xml"/>
  <Override PartName="/ppt/slideLayouts/slideLayout1603.xml" ContentType="application/vnd.openxmlformats-officedocument.presentationml.slideLayout+xml"/>
  <Override PartName="/ppt/slideLayouts/slideLayout1604.xml" ContentType="application/vnd.openxmlformats-officedocument.presentationml.slideLayout+xml"/>
  <Override PartName="/ppt/slideLayouts/slideLayout1605.xml" ContentType="application/vnd.openxmlformats-officedocument.presentationml.slideLayout+xml"/>
  <Override PartName="/ppt/slideLayouts/slideLayout1606.xml" ContentType="application/vnd.openxmlformats-officedocument.presentationml.slideLayout+xml"/>
  <Override PartName="/ppt/slideLayouts/slideLayout1607.xml" ContentType="application/vnd.openxmlformats-officedocument.presentationml.slideLayout+xml"/>
  <Override PartName="/ppt/slideLayouts/slideLayout1608.xml" ContentType="application/vnd.openxmlformats-officedocument.presentationml.slideLayout+xml"/>
  <Override PartName="/ppt/slideLayouts/slideLayout1609.xml" ContentType="application/vnd.openxmlformats-officedocument.presentationml.slideLayout+xml"/>
  <Override PartName="/ppt/slideLayouts/slideLayout1610.xml" ContentType="application/vnd.openxmlformats-officedocument.presentationml.slideLayout+xml"/>
  <Override PartName="/ppt/slideLayouts/slideLayout1611.xml" ContentType="application/vnd.openxmlformats-officedocument.presentationml.slideLayout+xml"/>
  <Override PartName="/ppt/slideLayouts/slideLayout1612.xml" ContentType="application/vnd.openxmlformats-officedocument.presentationml.slideLayout+xml"/>
  <Override PartName="/ppt/slideLayouts/slideLayout1613.xml" ContentType="application/vnd.openxmlformats-officedocument.presentationml.slideLayout+xml"/>
  <Override PartName="/ppt/slideLayouts/slideLayout1614.xml" ContentType="application/vnd.openxmlformats-officedocument.presentationml.slideLayout+xml"/>
  <Override PartName="/ppt/slideLayouts/slideLayout1615.xml" ContentType="application/vnd.openxmlformats-officedocument.presentationml.slideLayout+xml"/>
  <Override PartName="/ppt/slideLayouts/slideLayout1616.xml" ContentType="application/vnd.openxmlformats-officedocument.presentationml.slideLayout+xml"/>
  <Override PartName="/ppt/slideLayouts/slideLayout1617.xml" ContentType="application/vnd.openxmlformats-officedocument.presentationml.slideLayout+xml"/>
  <Override PartName="/ppt/slideLayouts/slideLayout1618.xml" ContentType="application/vnd.openxmlformats-officedocument.presentationml.slideLayout+xml"/>
  <Override PartName="/ppt/slideLayouts/slideLayout1619.xml" ContentType="application/vnd.openxmlformats-officedocument.presentationml.slideLayout+xml"/>
  <Override PartName="/ppt/slideLayouts/slideLayout1620.xml" ContentType="application/vnd.openxmlformats-officedocument.presentationml.slideLayout+xml"/>
  <Override PartName="/ppt/slideLayouts/slideLayout1621.xml" ContentType="application/vnd.openxmlformats-officedocument.presentationml.slideLayout+xml"/>
  <Override PartName="/ppt/slideLayouts/slideLayout1622.xml" ContentType="application/vnd.openxmlformats-officedocument.presentationml.slideLayout+xml"/>
  <Override PartName="/ppt/slideLayouts/slideLayout1623.xml" ContentType="application/vnd.openxmlformats-officedocument.presentationml.slideLayout+xml"/>
  <Override PartName="/ppt/slideLayouts/slideLayout1624.xml" ContentType="application/vnd.openxmlformats-officedocument.presentationml.slideLayout+xml"/>
  <Override PartName="/ppt/slideLayouts/slideLayout1625.xml" ContentType="application/vnd.openxmlformats-officedocument.presentationml.slideLayout+xml"/>
  <Override PartName="/ppt/slideLayouts/slideLayout1626.xml" ContentType="application/vnd.openxmlformats-officedocument.presentationml.slideLayout+xml"/>
  <Override PartName="/ppt/slideLayouts/slideLayout1627.xml" ContentType="application/vnd.openxmlformats-officedocument.presentationml.slideLayout+xml"/>
  <Override PartName="/ppt/slideLayouts/slideLayout1628.xml" ContentType="application/vnd.openxmlformats-officedocument.presentationml.slideLayout+xml"/>
  <Override PartName="/ppt/slideLayouts/slideLayout1629.xml" ContentType="application/vnd.openxmlformats-officedocument.presentationml.slideLayout+xml"/>
  <Override PartName="/ppt/slideLayouts/slideLayout1630.xml" ContentType="application/vnd.openxmlformats-officedocument.presentationml.slideLayout+xml"/>
  <Override PartName="/ppt/slideLayouts/slideLayout1631.xml" ContentType="application/vnd.openxmlformats-officedocument.presentationml.slideLayout+xml"/>
  <Override PartName="/ppt/slideLayouts/slideLayout1632.xml" ContentType="application/vnd.openxmlformats-officedocument.presentationml.slideLayout+xml"/>
  <Override PartName="/ppt/slideLayouts/slideLayout1633.xml" ContentType="application/vnd.openxmlformats-officedocument.presentationml.slideLayout+xml"/>
  <Override PartName="/ppt/slideLayouts/slideLayout1634.xml" ContentType="application/vnd.openxmlformats-officedocument.presentationml.slideLayout+xml"/>
  <Override PartName="/ppt/slideLayouts/slideLayout1635.xml" ContentType="application/vnd.openxmlformats-officedocument.presentationml.slideLayout+xml"/>
  <Override PartName="/ppt/slideLayouts/slideLayout1636.xml" ContentType="application/vnd.openxmlformats-officedocument.presentationml.slideLayout+xml"/>
  <Override PartName="/ppt/slideLayouts/slideLayout1637.xml" ContentType="application/vnd.openxmlformats-officedocument.presentationml.slideLayout+xml"/>
  <Override PartName="/ppt/slideLayouts/slideLayout1638.xml" ContentType="application/vnd.openxmlformats-officedocument.presentationml.slideLayout+xml"/>
  <Override PartName="/ppt/slideLayouts/slideLayout1639.xml" ContentType="application/vnd.openxmlformats-officedocument.presentationml.slideLayout+xml"/>
  <Override PartName="/ppt/slideLayouts/slideLayout1640.xml" ContentType="application/vnd.openxmlformats-officedocument.presentationml.slideLayout+xml"/>
  <Override PartName="/ppt/slideLayouts/slideLayout1641.xml" ContentType="application/vnd.openxmlformats-officedocument.presentationml.slideLayout+xml"/>
  <Override PartName="/ppt/slideLayouts/slideLayout1642.xml" ContentType="application/vnd.openxmlformats-officedocument.presentationml.slideLayout+xml"/>
  <Override PartName="/ppt/slideLayouts/slideLayout1643.xml" ContentType="application/vnd.openxmlformats-officedocument.presentationml.slideLayout+xml"/>
  <Override PartName="/ppt/slideLayouts/slideLayout1644.xml" ContentType="application/vnd.openxmlformats-officedocument.presentationml.slideLayout+xml"/>
  <Override PartName="/ppt/slideLayouts/slideLayout1645.xml" ContentType="application/vnd.openxmlformats-officedocument.presentationml.slideLayout+xml"/>
  <Override PartName="/ppt/slideLayouts/slideLayout1646.xml" ContentType="application/vnd.openxmlformats-officedocument.presentationml.slideLayout+xml"/>
  <Override PartName="/ppt/slideLayouts/slideLayout1647.xml" ContentType="application/vnd.openxmlformats-officedocument.presentationml.slideLayout+xml"/>
  <Override PartName="/ppt/slideLayouts/slideLayout1648.xml" ContentType="application/vnd.openxmlformats-officedocument.presentationml.slideLayout+xml"/>
  <Override PartName="/ppt/slideLayouts/slideLayout1649.xml" ContentType="application/vnd.openxmlformats-officedocument.presentationml.slideLayout+xml"/>
  <Override PartName="/ppt/slideLayouts/slideLayout1650.xml" ContentType="application/vnd.openxmlformats-officedocument.presentationml.slideLayout+xml"/>
  <Override PartName="/ppt/slideLayouts/slideLayout1651.xml" ContentType="application/vnd.openxmlformats-officedocument.presentationml.slideLayout+xml"/>
  <Override PartName="/ppt/slideLayouts/slideLayout1652.xml" ContentType="application/vnd.openxmlformats-officedocument.presentationml.slideLayout+xml"/>
  <Override PartName="/ppt/slideLayouts/slideLayout1653.xml" ContentType="application/vnd.openxmlformats-officedocument.presentationml.slideLayout+xml"/>
  <Override PartName="/ppt/slideLayouts/slideLayout1654.xml" ContentType="application/vnd.openxmlformats-officedocument.presentationml.slideLayout+xml"/>
  <Override PartName="/ppt/slideLayouts/slideLayout1655.xml" ContentType="application/vnd.openxmlformats-officedocument.presentationml.slideLayout+xml"/>
  <Override PartName="/ppt/slideLayouts/slideLayout1656.xml" ContentType="application/vnd.openxmlformats-officedocument.presentationml.slideLayout+xml"/>
  <Override PartName="/ppt/slideLayouts/slideLayout1657.xml" ContentType="application/vnd.openxmlformats-officedocument.presentationml.slideLayout+xml"/>
  <Override PartName="/ppt/slideLayouts/slideLayout1658.xml" ContentType="application/vnd.openxmlformats-officedocument.presentationml.slideLayout+xml"/>
  <Override PartName="/ppt/slideLayouts/slideLayout1659.xml" ContentType="application/vnd.openxmlformats-officedocument.presentationml.slideLayout+xml"/>
  <Override PartName="/ppt/slideLayouts/slideLayout1660.xml" ContentType="application/vnd.openxmlformats-officedocument.presentationml.slideLayout+xml"/>
  <Override PartName="/ppt/slideLayouts/slideLayout1661.xml" ContentType="application/vnd.openxmlformats-officedocument.presentationml.slideLayout+xml"/>
  <Override PartName="/ppt/slideLayouts/slideLayout1662.xml" ContentType="application/vnd.openxmlformats-officedocument.presentationml.slideLayout+xml"/>
  <Override PartName="/ppt/slideLayouts/slideLayout1663.xml" ContentType="application/vnd.openxmlformats-officedocument.presentationml.slideLayout+xml"/>
  <Override PartName="/ppt/slideLayouts/slideLayout1664.xml" ContentType="application/vnd.openxmlformats-officedocument.presentationml.slideLayout+xml"/>
  <Override PartName="/ppt/slideLayouts/slideLayout1665.xml" ContentType="application/vnd.openxmlformats-officedocument.presentationml.slideLayout+xml"/>
  <Override PartName="/ppt/slideLayouts/slideLayout1666.xml" ContentType="application/vnd.openxmlformats-officedocument.presentationml.slideLayout+xml"/>
  <Override PartName="/ppt/slideLayouts/slideLayout1667.xml" ContentType="application/vnd.openxmlformats-officedocument.presentationml.slideLayout+xml"/>
  <Override PartName="/ppt/slideLayouts/slideLayout1668.xml" ContentType="application/vnd.openxmlformats-officedocument.presentationml.slideLayout+xml"/>
  <Override PartName="/ppt/slideLayouts/slideLayout1669.xml" ContentType="application/vnd.openxmlformats-officedocument.presentationml.slideLayout+xml"/>
  <Override PartName="/ppt/slideLayouts/slideLayout1670.xml" ContentType="application/vnd.openxmlformats-officedocument.presentationml.slideLayout+xml"/>
  <Override PartName="/ppt/slideLayouts/slideLayout1671.xml" ContentType="application/vnd.openxmlformats-officedocument.presentationml.slideLayout+xml"/>
  <Override PartName="/ppt/slideLayouts/slideLayout1672.xml" ContentType="application/vnd.openxmlformats-officedocument.presentationml.slideLayout+xml"/>
  <Override PartName="/ppt/slideLayouts/slideLayout1673.xml" ContentType="application/vnd.openxmlformats-officedocument.presentationml.slideLayout+xml"/>
  <Override PartName="/ppt/slideLayouts/slideLayout1674.xml" ContentType="application/vnd.openxmlformats-officedocument.presentationml.slideLayout+xml"/>
  <Override PartName="/ppt/slideLayouts/slideLayout1675.xml" ContentType="application/vnd.openxmlformats-officedocument.presentationml.slideLayout+xml"/>
  <Override PartName="/ppt/slideLayouts/slideLayout1676.xml" ContentType="application/vnd.openxmlformats-officedocument.presentationml.slideLayout+xml"/>
  <Override PartName="/ppt/slideLayouts/slideLayout1677.xml" ContentType="application/vnd.openxmlformats-officedocument.presentationml.slideLayout+xml"/>
  <Override PartName="/ppt/slideLayouts/slideLayout1678.xml" ContentType="application/vnd.openxmlformats-officedocument.presentationml.slideLayout+xml"/>
  <Override PartName="/ppt/slideLayouts/slideLayout1679.xml" ContentType="application/vnd.openxmlformats-officedocument.presentationml.slideLayout+xml"/>
  <Override PartName="/ppt/slideLayouts/slideLayout1680.xml" ContentType="application/vnd.openxmlformats-officedocument.presentationml.slideLayout+xml"/>
  <Override PartName="/ppt/slideLayouts/slideLayout1681.xml" ContentType="application/vnd.openxmlformats-officedocument.presentationml.slideLayout+xml"/>
  <Override PartName="/ppt/slideLayouts/slideLayout1682.xml" ContentType="application/vnd.openxmlformats-officedocument.presentationml.slideLayout+xml"/>
  <Override PartName="/ppt/slideLayouts/slideLayout1683.xml" ContentType="application/vnd.openxmlformats-officedocument.presentationml.slideLayout+xml"/>
  <Override PartName="/ppt/slideLayouts/slideLayout1684.xml" ContentType="application/vnd.openxmlformats-officedocument.presentationml.slideLayout+xml"/>
  <Override PartName="/ppt/slideLayouts/slideLayout1685.xml" ContentType="application/vnd.openxmlformats-officedocument.presentationml.slideLayout+xml"/>
  <Override PartName="/ppt/slideLayouts/slideLayout1686.xml" ContentType="application/vnd.openxmlformats-officedocument.presentationml.slideLayout+xml"/>
  <Override PartName="/ppt/slideLayouts/slideLayout1687.xml" ContentType="application/vnd.openxmlformats-officedocument.presentationml.slideLayout+xml"/>
  <Override PartName="/ppt/slideLayouts/slideLayout1688.xml" ContentType="application/vnd.openxmlformats-officedocument.presentationml.slideLayout+xml"/>
  <Override PartName="/ppt/slideLayouts/slideLayout1689.xml" ContentType="application/vnd.openxmlformats-officedocument.presentationml.slideLayout+xml"/>
  <Override PartName="/ppt/slideLayouts/slideLayout1690.xml" ContentType="application/vnd.openxmlformats-officedocument.presentationml.slideLayout+xml"/>
  <Override PartName="/ppt/slideLayouts/slideLayout1691.xml" ContentType="application/vnd.openxmlformats-officedocument.presentationml.slideLayout+xml"/>
  <Override PartName="/ppt/slideLayouts/slideLayout1692.xml" ContentType="application/vnd.openxmlformats-officedocument.presentationml.slideLayout+xml"/>
  <Override PartName="/ppt/slideLayouts/slideLayout1693.xml" ContentType="application/vnd.openxmlformats-officedocument.presentationml.slideLayout+xml"/>
  <Override PartName="/ppt/slideLayouts/slideLayout1694.xml" ContentType="application/vnd.openxmlformats-officedocument.presentationml.slideLayout+xml"/>
  <Override PartName="/ppt/slideLayouts/slideLayout1695.xml" ContentType="application/vnd.openxmlformats-officedocument.presentationml.slideLayout+xml"/>
  <Override PartName="/ppt/slideLayouts/slideLayout1696.xml" ContentType="application/vnd.openxmlformats-officedocument.presentationml.slideLayout+xml"/>
  <Override PartName="/ppt/slideLayouts/slideLayout1697.xml" ContentType="application/vnd.openxmlformats-officedocument.presentationml.slideLayout+xml"/>
  <Override PartName="/ppt/slideLayouts/slideLayout1698.xml" ContentType="application/vnd.openxmlformats-officedocument.presentationml.slideLayout+xml"/>
  <Override PartName="/ppt/slideLayouts/slideLayout1699.xml" ContentType="application/vnd.openxmlformats-officedocument.presentationml.slideLayout+xml"/>
  <Override PartName="/ppt/slideLayouts/slideLayout1700.xml" ContentType="application/vnd.openxmlformats-officedocument.presentationml.slideLayout+xml"/>
  <Override PartName="/ppt/slideLayouts/slideLayout1701.xml" ContentType="application/vnd.openxmlformats-officedocument.presentationml.slideLayout+xml"/>
  <Override PartName="/ppt/slideLayouts/slideLayout1702.xml" ContentType="application/vnd.openxmlformats-officedocument.presentationml.slideLayout+xml"/>
  <Override PartName="/ppt/slideLayouts/slideLayout1703.xml" ContentType="application/vnd.openxmlformats-officedocument.presentationml.slideLayout+xml"/>
  <Override PartName="/ppt/slideLayouts/slideLayout1704.xml" ContentType="application/vnd.openxmlformats-officedocument.presentationml.slideLayout+xml"/>
  <Override PartName="/ppt/slideLayouts/slideLayout1705.xml" ContentType="application/vnd.openxmlformats-officedocument.presentationml.slideLayout+xml"/>
  <Override PartName="/ppt/slideLayouts/slideLayout1706.xml" ContentType="application/vnd.openxmlformats-officedocument.presentationml.slideLayout+xml"/>
  <Override PartName="/ppt/slideLayouts/slideLayout1707.xml" ContentType="application/vnd.openxmlformats-officedocument.presentationml.slideLayout+xml"/>
  <Override PartName="/ppt/slideLayouts/slideLayout1708.xml" ContentType="application/vnd.openxmlformats-officedocument.presentationml.slideLayout+xml"/>
  <Override PartName="/ppt/slideLayouts/slideLayout1709.xml" ContentType="application/vnd.openxmlformats-officedocument.presentationml.slideLayout+xml"/>
  <Override PartName="/ppt/slideLayouts/slideLayout1710.xml" ContentType="application/vnd.openxmlformats-officedocument.presentationml.slideLayout+xml"/>
  <Override PartName="/ppt/slideLayouts/slideLayout1711.xml" ContentType="application/vnd.openxmlformats-officedocument.presentationml.slideLayout+xml"/>
  <Override PartName="/ppt/slideLayouts/slideLayout1712.xml" ContentType="application/vnd.openxmlformats-officedocument.presentationml.slideLayout+xml"/>
  <Override PartName="/ppt/slideLayouts/slideLayout1713.xml" ContentType="application/vnd.openxmlformats-officedocument.presentationml.slideLayout+xml"/>
  <Override PartName="/ppt/slideLayouts/slideLayout1714.xml" ContentType="application/vnd.openxmlformats-officedocument.presentationml.slideLayout+xml"/>
  <Override PartName="/ppt/slideLayouts/slideLayout1715.xml" ContentType="application/vnd.openxmlformats-officedocument.presentationml.slideLayout+xml"/>
  <Override PartName="/ppt/slideLayouts/slideLayout1716.xml" ContentType="application/vnd.openxmlformats-officedocument.presentationml.slideLayout+xml"/>
  <Override PartName="/ppt/slideLayouts/slideLayout1717.xml" ContentType="application/vnd.openxmlformats-officedocument.presentationml.slideLayout+xml"/>
  <Override PartName="/ppt/slideLayouts/slideLayout1718.xml" ContentType="application/vnd.openxmlformats-officedocument.presentationml.slideLayout+xml"/>
  <Override PartName="/ppt/slideLayouts/slideLayout1719.xml" ContentType="application/vnd.openxmlformats-officedocument.presentationml.slideLayout+xml"/>
  <Override PartName="/ppt/slideLayouts/slideLayout1720.xml" ContentType="application/vnd.openxmlformats-officedocument.presentationml.slideLayout+xml"/>
  <Override PartName="/ppt/slideLayouts/slideLayout1721.xml" ContentType="application/vnd.openxmlformats-officedocument.presentationml.slideLayout+xml"/>
  <Override PartName="/ppt/slideLayouts/slideLayout1722.xml" ContentType="application/vnd.openxmlformats-officedocument.presentationml.slideLayout+xml"/>
  <Override PartName="/ppt/slideLayouts/slideLayout1723.xml" ContentType="application/vnd.openxmlformats-officedocument.presentationml.slideLayout+xml"/>
  <Override PartName="/ppt/slideLayouts/slideLayout1724.xml" ContentType="application/vnd.openxmlformats-officedocument.presentationml.slideLayout+xml"/>
  <Override PartName="/ppt/slideLayouts/slideLayout1725.xml" ContentType="application/vnd.openxmlformats-officedocument.presentationml.slideLayout+xml"/>
  <Override PartName="/ppt/slideLayouts/slideLayout1726.xml" ContentType="application/vnd.openxmlformats-officedocument.presentationml.slideLayout+xml"/>
  <Override PartName="/ppt/slideLayouts/slideLayout1727.xml" ContentType="application/vnd.openxmlformats-officedocument.presentationml.slideLayout+xml"/>
  <Override PartName="/ppt/slideLayouts/slideLayout1728.xml" ContentType="application/vnd.openxmlformats-officedocument.presentationml.slideLayout+xml"/>
  <Override PartName="/ppt/slideLayouts/slideLayout1729.xml" ContentType="application/vnd.openxmlformats-officedocument.presentationml.slideLayout+xml"/>
  <Override PartName="/ppt/slideLayouts/slideLayout1730.xml" ContentType="application/vnd.openxmlformats-officedocument.presentationml.slideLayout+xml"/>
  <Override PartName="/ppt/slideLayouts/slideLayout1731.xml" ContentType="application/vnd.openxmlformats-officedocument.presentationml.slideLayout+xml"/>
  <Override PartName="/ppt/slideLayouts/slideLayout1732.xml" ContentType="application/vnd.openxmlformats-officedocument.presentationml.slideLayout+xml"/>
  <Override PartName="/ppt/slideLayouts/slideLayout1733.xml" ContentType="application/vnd.openxmlformats-officedocument.presentationml.slideLayout+xml"/>
  <Override PartName="/ppt/slideLayouts/slideLayout1734.xml" ContentType="application/vnd.openxmlformats-officedocument.presentationml.slideLayout+xml"/>
  <Override PartName="/ppt/slideLayouts/slideLayout1735.xml" ContentType="application/vnd.openxmlformats-officedocument.presentationml.slideLayout+xml"/>
  <Override PartName="/ppt/slideLayouts/slideLayout1736.xml" ContentType="application/vnd.openxmlformats-officedocument.presentationml.slideLayout+xml"/>
  <Override PartName="/ppt/slideLayouts/slideLayout1737.xml" ContentType="application/vnd.openxmlformats-officedocument.presentationml.slideLayout+xml"/>
  <Override PartName="/ppt/slideLayouts/slideLayout1738.xml" ContentType="application/vnd.openxmlformats-officedocument.presentationml.slideLayout+xml"/>
  <Override PartName="/ppt/slideLayouts/slideLayout1739.xml" ContentType="application/vnd.openxmlformats-officedocument.presentationml.slideLayout+xml"/>
  <Override PartName="/ppt/slideLayouts/slideLayout1740.xml" ContentType="application/vnd.openxmlformats-officedocument.presentationml.slideLayout+xml"/>
  <Override PartName="/ppt/slideLayouts/slideLayout1741.xml" ContentType="application/vnd.openxmlformats-officedocument.presentationml.slideLayout+xml"/>
  <Override PartName="/ppt/slideLayouts/slideLayout1742.xml" ContentType="application/vnd.openxmlformats-officedocument.presentationml.slideLayout+xml"/>
  <Override PartName="/ppt/slideLayouts/slideLayout1743.xml" ContentType="application/vnd.openxmlformats-officedocument.presentationml.slideLayout+xml"/>
  <Override PartName="/ppt/slideLayouts/slideLayout1744.xml" ContentType="application/vnd.openxmlformats-officedocument.presentationml.slideLayout+xml"/>
  <Override PartName="/ppt/slideLayouts/slideLayout1745.xml" ContentType="application/vnd.openxmlformats-officedocument.presentationml.slideLayout+xml"/>
  <Override PartName="/ppt/slideLayouts/slideLayout1746.xml" ContentType="application/vnd.openxmlformats-officedocument.presentationml.slideLayout+xml"/>
  <Override PartName="/ppt/slideLayouts/slideLayout1747.xml" ContentType="application/vnd.openxmlformats-officedocument.presentationml.slideLayout+xml"/>
  <Override PartName="/ppt/slideLayouts/slideLayout1748.xml" ContentType="application/vnd.openxmlformats-officedocument.presentationml.slideLayout+xml"/>
  <Override PartName="/ppt/slideLayouts/slideLayout1749.xml" ContentType="application/vnd.openxmlformats-officedocument.presentationml.slideLayout+xml"/>
  <Override PartName="/ppt/slideLayouts/slideLayout1750.xml" ContentType="application/vnd.openxmlformats-officedocument.presentationml.slideLayout+xml"/>
  <Override PartName="/ppt/slideLayouts/slideLayout1751.xml" ContentType="application/vnd.openxmlformats-officedocument.presentationml.slideLayout+xml"/>
  <Override PartName="/ppt/slideLayouts/slideLayout1752.xml" ContentType="application/vnd.openxmlformats-officedocument.presentationml.slideLayout+xml"/>
  <Override PartName="/ppt/slideLayouts/slideLayout1753.xml" ContentType="application/vnd.openxmlformats-officedocument.presentationml.slideLayout+xml"/>
  <Override PartName="/ppt/slideLayouts/slideLayout1754.xml" ContentType="application/vnd.openxmlformats-officedocument.presentationml.slideLayout+xml"/>
  <Override PartName="/ppt/slideLayouts/slideLayout1755.xml" ContentType="application/vnd.openxmlformats-officedocument.presentationml.slideLayout+xml"/>
  <Override PartName="/ppt/slideLayouts/slideLayout1756.xml" ContentType="application/vnd.openxmlformats-officedocument.presentationml.slideLayout+xml"/>
  <Override PartName="/ppt/slideLayouts/slideLayout1757.xml" ContentType="application/vnd.openxmlformats-officedocument.presentationml.slideLayout+xml"/>
  <Override PartName="/ppt/slideLayouts/slideLayout1758.xml" ContentType="application/vnd.openxmlformats-officedocument.presentationml.slideLayout+xml"/>
  <Override PartName="/ppt/slideLayouts/slideLayout1759.xml" ContentType="application/vnd.openxmlformats-officedocument.presentationml.slideLayout+xml"/>
  <Override PartName="/ppt/slideLayouts/slideLayout1760.xml" ContentType="application/vnd.openxmlformats-officedocument.presentationml.slideLayout+xml"/>
  <Override PartName="/ppt/slideLayouts/slideLayout1761.xml" ContentType="application/vnd.openxmlformats-officedocument.presentationml.slideLayout+xml"/>
  <Override PartName="/ppt/slideLayouts/slideLayout1762.xml" ContentType="application/vnd.openxmlformats-officedocument.presentationml.slideLayout+xml"/>
  <Override PartName="/ppt/slideLayouts/slideLayout1763.xml" ContentType="application/vnd.openxmlformats-officedocument.presentationml.slideLayout+xml"/>
  <Override PartName="/ppt/slideLayouts/slideLayout1764.xml" ContentType="application/vnd.openxmlformats-officedocument.presentationml.slideLayout+xml"/>
  <Override PartName="/ppt/slideLayouts/slideLayout1765.xml" ContentType="application/vnd.openxmlformats-officedocument.presentationml.slideLayout+xml"/>
  <Override PartName="/ppt/slideLayouts/slideLayout1766.xml" ContentType="application/vnd.openxmlformats-officedocument.presentationml.slideLayout+xml"/>
  <Override PartName="/ppt/slideLayouts/slideLayout1767.xml" ContentType="application/vnd.openxmlformats-officedocument.presentationml.slideLayout+xml"/>
  <Override PartName="/ppt/slideLayouts/slideLayout1768.xml" ContentType="application/vnd.openxmlformats-officedocument.presentationml.slideLayout+xml"/>
  <Override PartName="/ppt/slideLayouts/slideLayout1769.xml" ContentType="application/vnd.openxmlformats-officedocument.presentationml.slideLayout+xml"/>
  <Override PartName="/ppt/slideLayouts/slideLayout1770.xml" ContentType="application/vnd.openxmlformats-officedocument.presentationml.slideLayout+xml"/>
  <Override PartName="/ppt/slideLayouts/slideLayout1771.xml" ContentType="application/vnd.openxmlformats-officedocument.presentationml.slideLayout+xml"/>
  <Override PartName="/ppt/slideLayouts/slideLayout1772.xml" ContentType="application/vnd.openxmlformats-officedocument.presentationml.slideLayout+xml"/>
  <Override PartName="/ppt/slideLayouts/slideLayout1773.xml" ContentType="application/vnd.openxmlformats-officedocument.presentationml.slideLayout+xml"/>
  <Override PartName="/ppt/slideLayouts/slideLayout1774.xml" ContentType="application/vnd.openxmlformats-officedocument.presentationml.slideLayout+xml"/>
  <Override PartName="/ppt/slideLayouts/slideLayout1775.xml" ContentType="application/vnd.openxmlformats-officedocument.presentationml.slideLayout+xml"/>
  <Override PartName="/ppt/slideLayouts/slideLayout1776.xml" ContentType="application/vnd.openxmlformats-officedocument.presentationml.slideLayout+xml"/>
  <Override PartName="/ppt/slideLayouts/slideLayout1777.xml" ContentType="application/vnd.openxmlformats-officedocument.presentationml.slideLayout+xml"/>
  <Override PartName="/ppt/slideLayouts/slideLayout1778.xml" ContentType="application/vnd.openxmlformats-officedocument.presentationml.slideLayout+xml"/>
  <Override PartName="/ppt/slideLayouts/slideLayout1779.xml" ContentType="application/vnd.openxmlformats-officedocument.presentationml.slideLayout+xml"/>
  <Override PartName="/ppt/slideLayouts/slideLayout1780.xml" ContentType="application/vnd.openxmlformats-officedocument.presentationml.slideLayout+xml"/>
  <Override PartName="/ppt/slideLayouts/slideLayout1781.xml" ContentType="application/vnd.openxmlformats-officedocument.presentationml.slideLayout+xml"/>
  <Override PartName="/ppt/slideLayouts/slideLayout1782.xml" ContentType="application/vnd.openxmlformats-officedocument.presentationml.slideLayout+xml"/>
  <Override PartName="/ppt/slideLayouts/slideLayout1783.xml" ContentType="application/vnd.openxmlformats-officedocument.presentationml.slideLayout+xml"/>
  <Override PartName="/ppt/slideLayouts/slideLayout1784.xml" ContentType="application/vnd.openxmlformats-officedocument.presentationml.slideLayout+xml"/>
  <Override PartName="/ppt/slideLayouts/slideLayout1785.xml" ContentType="application/vnd.openxmlformats-officedocument.presentationml.slideLayout+xml"/>
  <Override PartName="/ppt/slideLayouts/slideLayout1786.xml" ContentType="application/vnd.openxmlformats-officedocument.presentationml.slideLayout+xml"/>
  <Override PartName="/ppt/slideLayouts/slideLayout1787.xml" ContentType="application/vnd.openxmlformats-officedocument.presentationml.slideLayout+xml"/>
  <Override PartName="/ppt/slideLayouts/slideLayout1788.xml" ContentType="application/vnd.openxmlformats-officedocument.presentationml.slideLayout+xml"/>
  <Override PartName="/ppt/slideLayouts/slideLayout1789.xml" ContentType="application/vnd.openxmlformats-officedocument.presentationml.slideLayout+xml"/>
  <Override PartName="/ppt/slideLayouts/slideLayout1790.xml" ContentType="application/vnd.openxmlformats-officedocument.presentationml.slideLayout+xml"/>
  <Override PartName="/ppt/slideLayouts/slideLayout1791.xml" ContentType="application/vnd.openxmlformats-officedocument.presentationml.slideLayout+xml"/>
  <Override PartName="/ppt/slideLayouts/slideLayout1792.xml" ContentType="application/vnd.openxmlformats-officedocument.presentationml.slideLayout+xml"/>
  <Override PartName="/ppt/slideLayouts/slideLayout1793.xml" ContentType="application/vnd.openxmlformats-officedocument.presentationml.slideLayout+xml"/>
  <Override PartName="/ppt/slideLayouts/slideLayout1794.xml" ContentType="application/vnd.openxmlformats-officedocument.presentationml.slideLayout+xml"/>
  <Override PartName="/ppt/slideLayouts/slideLayout1795.xml" ContentType="application/vnd.openxmlformats-officedocument.presentationml.slideLayout+xml"/>
  <Override PartName="/ppt/slideLayouts/slideLayout1796.xml" ContentType="application/vnd.openxmlformats-officedocument.presentationml.slideLayout+xml"/>
  <Override PartName="/ppt/slideLayouts/slideLayout1797.xml" ContentType="application/vnd.openxmlformats-officedocument.presentationml.slideLayout+xml"/>
  <Override PartName="/ppt/slideLayouts/slideLayout1798.xml" ContentType="application/vnd.openxmlformats-officedocument.presentationml.slideLayout+xml"/>
  <Override PartName="/ppt/slideLayouts/slideLayout1799.xml" ContentType="application/vnd.openxmlformats-officedocument.presentationml.slideLayout+xml"/>
  <Override PartName="/ppt/slideLayouts/slideLayout1800.xml" ContentType="application/vnd.openxmlformats-officedocument.presentationml.slideLayout+xml"/>
  <Override PartName="/ppt/slideLayouts/slideLayout1801.xml" ContentType="application/vnd.openxmlformats-officedocument.presentationml.slideLayout+xml"/>
  <Override PartName="/ppt/slideLayouts/slideLayout1802.xml" ContentType="application/vnd.openxmlformats-officedocument.presentationml.slideLayout+xml"/>
  <Override PartName="/ppt/slideLayouts/slideLayout1803.xml" ContentType="application/vnd.openxmlformats-officedocument.presentationml.slideLayout+xml"/>
  <Override PartName="/ppt/slideLayouts/slideLayout1804.xml" ContentType="application/vnd.openxmlformats-officedocument.presentationml.slideLayout+xml"/>
  <Override PartName="/ppt/slideLayouts/slideLayout1805.xml" ContentType="application/vnd.openxmlformats-officedocument.presentationml.slideLayout+xml"/>
  <Override PartName="/ppt/slideLayouts/slideLayout1806.xml" ContentType="application/vnd.openxmlformats-officedocument.presentationml.slideLayout+xml"/>
  <Override PartName="/ppt/slideLayouts/slideLayout1807.xml" ContentType="application/vnd.openxmlformats-officedocument.presentationml.slideLayout+xml"/>
  <Override PartName="/ppt/slideLayouts/slideLayout1808.xml" ContentType="application/vnd.openxmlformats-officedocument.presentationml.slideLayout+xml"/>
  <Override PartName="/ppt/slideLayouts/slideLayout1809.xml" ContentType="application/vnd.openxmlformats-officedocument.presentationml.slideLayout+xml"/>
  <Override PartName="/ppt/slideLayouts/slideLayout1810.xml" ContentType="application/vnd.openxmlformats-officedocument.presentationml.slideLayout+xml"/>
  <Override PartName="/ppt/slideLayouts/slideLayout1811.xml" ContentType="application/vnd.openxmlformats-officedocument.presentationml.slideLayout+xml"/>
  <Override PartName="/ppt/slideLayouts/slideLayout1812.xml" ContentType="application/vnd.openxmlformats-officedocument.presentationml.slideLayout+xml"/>
  <Override PartName="/ppt/slideLayouts/slideLayout1813.xml" ContentType="application/vnd.openxmlformats-officedocument.presentationml.slideLayout+xml"/>
  <Override PartName="/ppt/slideLayouts/slideLayout1814.xml" ContentType="application/vnd.openxmlformats-officedocument.presentationml.slideLayout+xml"/>
  <Override PartName="/ppt/slideLayouts/slideLayout1815.xml" ContentType="application/vnd.openxmlformats-officedocument.presentationml.slideLayout+xml"/>
  <Override PartName="/ppt/slideLayouts/slideLayout1816.xml" ContentType="application/vnd.openxmlformats-officedocument.presentationml.slideLayout+xml"/>
  <Override PartName="/ppt/slideLayouts/slideLayout1817.xml" ContentType="application/vnd.openxmlformats-officedocument.presentationml.slideLayout+xml"/>
  <Override PartName="/ppt/slideLayouts/slideLayout1818.xml" ContentType="application/vnd.openxmlformats-officedocument.presentationml.slideLayout+xml"/>
  <Override PartName="/ppt/slideLayouts/slideLayout1819.xml" ContentType="application/vnd.openxmlformats-officedocument.presentationml.slideLayout+xml"/>
  <Override PartName="/ppt/slideLayouts/slideLayout1820.xml" ContentType="application/vnd.openxmlformats-officedocument.presentationml.slideLayout+xml"/>
  <Override PartName="/ppt/slideLayouts/slideLayout1821.xml" ContentType="application/vnd.openxmlformats-officedocument.presentationml.slideLayout+xml"/>
  <Override PartName="/ppt/slideLayouts/slideLayout1822.xml" ContentType="application/vnd.openxmlformats-officedocument.presentationml.slideLayout+xml"/>
  <Override PartName="/ppt/slideLayouts/slideLayout1823.xml" ContentType="application/vnd.openxmlformats-officedocument.presentationml.slideLayout+xml"/>
  <Override PartName="/ppt/slideLayouts/slideLayout1824.xml" ContentType="application/vnd.openxmlformats-officedocument.presentationml.slideLayout+xml"/>
  <Override PartName="/ppt/slideLayouts/slideLayout1825.xml" ContentType="application/vnd.openxmlformats-officedocument.presentationml.slideLayout+xml"/>
  <Override PartName="/ppt/slideLayouts/slideLayout1826.xml" ContentType="application/vnd.openxmlformats-officedocument.presentationml.slideLayout+xml"/>
  <Override PartName="/ppt/slideLayouts/slideLayout1827.xml" ContentType="application/vnd.openxmlformats-officedocument.presentationml.slideLayout+xml"/>
  <Override PartName="/ppt/slideLayouts/slideLayout1828.xml" ContentType="application/vnd.openxmlformats-officedocument.presentationml.slideLayout+xml"/>
  <Override PartName="/ppt/slideLayouts/slideLayout1829.xml" ContentType="application/vnd.openxmlformats-officedocument.presentationml.slideLayout+xml"/>
  <Override PartName="/ppt/slideLayouts/slideLayout1830.xml" ContentType="application/vnd.openxmlformats-officedocument.presentationml.slideLayout+xml"/>
  <Override PartName="/ppt/slideLayouts/slideLayout1831.xml" ContentType="application/vnd.openxmlformats-officedocument.presentationml.slideLayout+xml"/>
  <Override PartName="/ppt/slideLayouts/slideLayout1832.xml" ContentType="application/vnd.openxmlformats-officedocument.presentationml.slideLayout+xml"/>
  <Override PartName="/ppt/slideLayouts/slideLayout1833.xml" ContentType="application/vnd.openxmlformats-officedocument.presentationml.slideLayout+xml"/>
  <Override PartName="/ppt/slideLayouts/slideLayout1834.xml" ContentType="application/vnd.openxmlformats-officedocument.presentationml.slideLayout+xml"/>
  <Override PartName="/ppt/slideLayouts/slideLayout1835.xml" ContentType="application/vnd.openxmlformats-officedocument.presentationml.slideLayout+xml"/>
  <Override PartName="/ppt/slideLayouts/slideLayout1836.xml" ContentType="application/vnd.openxmlformats-officedocument.presentationml.slideLayout+xml"/>
  <Override PartName="/ppt/slideLayouts/slideLayout1837.xml" ContentType="application/vnd.openxmlformats-officedocument.presentationml.slideLayout+xml"/>
  <Override PartName="/ppt/slideLayouts/slideLayout1838.xml" ContentType="application/vnd.openxmlformats-officedocument.presentationml.slideLayout+xml"/>
  <Override PartName="/ppt/slideLayouts/slideLayout1839.xml" ContentType="application/vnd.openxmlformats-officedocument.presentationml.slideLayout+xml"/>
  <Override PartName="/ppt/slideLayouts/slideLayout1840.xml" ContentType="application/vnd.openxmlformats-officedocument.presentationml.slideLayout+xml"/>
  <Override PartName="/ppt/slideLayouts/slideLayout1841.xml" ContentType="application/vnd.openxmlformats-officedocument.presentationml.slideLayout+xml"/>
  <Override PartName="/ppt/slideLayouts/slideLayout1842.xml" ContentType="application/vnd.openxmlformats-officedocument.presentationml.slideLayout+xml"/>
  <Override PartName="/ppt/slideLayouts/slideLayout1843.xml" ContentType="application/vnd.openxmlformats-officedocument.presentationml.slideLayout+xml"/>
  <Override PartName="/ppt/slideLayouts/slideLayout1844.xml" ContentType="application/vnd.openxmlformats-officedocument.presentationml.slideLayout+xml"/>
  <Override PartName="/ppt/slideLayouts/slideLayout1845.xml" ContentType="application/vnd.openxmlformats-officedocument.presentationml.slideLayout+xml"/>
  <Override PartName="/ppt/slideLayouts/slideLayout1846.xml" ContentType="application/vnd.openxmlformats-officedocument.presentationml.slideLayout+xml"/>
  <Override PartName="/ppt/slideLayouts/slideLayout1847.xml" ContentType="application/vnd.openxmlformats-officedocument.presentationml.slideLayout+xml"/>
  <Override PartName="/ppt/slideLayouts/slideLayout1848.xml" ContentType="application/vnd.openxmlformats-officedocument.presentationml.slideLayout+xml"/>
  <Override PartName="/ppt/slideLayouts/slideLayout1849.xml" ContentType="application/vnd.openxmlformats-officedocument.presentationml.slideLayout+xml"/>
  <Override PartName="/ppt/slideLayouts/slideLayout1850.xml" ContentType="application/vnd.openxmlformats-officedocument.presentationml.slideLayout+xml"/>
  <Override PartName="/ppt/slideLayouts/slideLayout1851.xml" ContentType="application/vnd.openxmlformats-officedocument.presentationml.slideLayout+xml"/>
  <Override PartName="/ppt/slideLayouts/slideLayout1852.xml" ContentType="application/vnd.openxmlformats-officedocument.presentationml.slideLayout+xml"/>
  <Override PartName="/ppt/slideLayouts/slideLayout1853.xml" ContentType="application/vnd.openxmlformats-officedocument.presentationml.slideLayout+xml"/>
  <Override PartName="/ppt/slideLayouts/slideLayout1854.xml" ContentType="application/vnd.openxmlformats-officedocument.presentationml.slideLayout+xml"/>
  <Override PartName="/ppt/slideLayouts/slideLayout1855.xml" ContentType="application/vnd.openxmlformats-officedocument.presentationml.slideLayout+xml"/>
  <Override PartName="/ppt/slideLayouts/slideLayout1856.xml" ContentType="application/vnd.openxmlformats-officedocument.presentationml.slideLayout+xml"/>
  <Override PartName="/ppt/slideLayouts/slideLayout1857.xml" ContentType="application/vnd.openxmlformats-officedocument.presentationml.slideLayout+xml"/>
  <Override PartName="/ppt/slideLayouts/slideLayout1858.xml" ContentType="application/vnd.openxmlformats-officedocument.presentationml.slideLayout+xml"/>
  <Override PartName="/ppt/slideLayouts/slideLayout1859.xml" ContentType="application/vnd.openxmlformats-officedocument.presentationml.slideLayout+xml"/>
  <Override PartName="/ppt/slideLayouts/slideLayout1860.xml" ContentType="application/vnd.openxmlformats-officedocument.presentationml.slideLayout+xml"/>
  <Override PartName="/ppt/slideLayouts/slideLayout1861.xml" ContentType="application/vnd.openxmlformats-officedocument.presentationml.slideLayout+xml"/>
  <Override PartName="/ppt/slideLayouts/slideLayout1862.xml" ContentType="application/vnd.openxmlformats-officedocument.presentationml.slideLayout+xml"/>
  <Override PartName="/ppt/slideLayouts/slideLayout1863.xml" ContentType="application/vnd.openxmlformats-officedocument.presentationml.slideLayout+xml"/>
  <Override PartName="/ppt/slideLayouts/slideLayout1864.xml" ContentType="application/vnd.openxmlformats-officedocument.presentationml.slideLayout+xml"/>
  <Override PartName="/ppt/slideLayouts/slideLayout1865.xml" ContentType="application/vnd.openxmlformats-officedocument.presentationml.slideLayout+xml"/>
  <Override PartName="/ppt/slideLayouts/slideLayout1866.xml" ContentType="application/vnd.openxmlformats-officedocument.presentationml.slideLayout+xml"/>
  <Override PartName="/ppt/slideLayouts/slideLayout1867.xml" ContentType="application/vnd.openxmlformats-officedocument.presentationml.slideLayout+xml"/>
  <Override PartName="/ppt/slideLayouts/slideLayout1868.xml" ContentType="application/vnd.openxmlformats-officedocument.presentationml.slideLayout+xml"/>
  <Override PartName="/ppt/slideLayouts/slideLayout1869.xml" ContentType="application/vnd.openxmlformats-officedocument.presentationml.slideLayout+xml"/>
  <Override PartName="/ppt/slideLayouts/slideLayout1870.xml" ContentType="application/vnd.openxmlformats-officedocument.presentationml.slideLayout+xml"/>
  <Override PartName="/ppt/slideLayouts/slideLayout1871.xml" ContentType="application/vnd.openxmlformats-officedocument.presentationml.slideLayout+xml"/>
  <Override PartName="/ppt/slideLayouts/slideLayout1872.xml" ContentType="application/vnd.openxmlformats-officedocument.presentationml.slideLayout+xml"/>
  <Override PartName="/ppt/slideLayouts/slideLayout1873.xml" ContentType="application/vnd.openxmlformats-officedocument.presentationml.slideLayout+xml"/>
  <Override PartName="/ppt/slideLayouts/slideLayout1874.xml" ContentType="application/vnd.openxmlformats-officedocument.presentationml.slideLayout+xml"/>
  <Override PartName="/ppt/slideLayouts/slideLayout1875.xml" ContentType="application/vnd.openxmlformats-officedocument.presentationml.slideLayout+xml"/>
  <Override PartName="/ppt/slideLayouts/slideLayout1876.xml" ContentType="application/vnd.openxmlformats-officedocument.presentationml.slideLayout+xml"/>
  <Override PartName="/ppt/slideLayouts/slideLayout1877.xml" ContentType="application/vnd.openxmlformats-officedocument.presentationml.slideLayout+xml"/>
  <Override PartName="/ppt/slideLayouts/slideLayout1878.xml" ContentType="application/vnd.openxmlformats-officedocument.presentationml.slideLayout+xml"/>
  <Override PartName="/ppt/slideLayouts/slideLayout1879.xml" ContentType="application/vnd.openxmlformats-officedocument.presentationml.slideLayout+xml"/>
  <Override PartName="/ppt/slideLayouts/slideLayout1880.xml" ContentType="application/vnd.openxmlformats-officedocument.presentationml.slideLayout+xml"/>
  <Override PartName="/ppt/slideLayouts/slideLayout1881.xml" ContentType="application/vnd.openxmlformats-officedocument.presentationml.slideLayout+xml"/>
  <Override PartName="/ppt/slideLayouts/slideLayout1882.xml" ContentType="application/vnd.openxmlformats-officedocument.presentationml.slideLayout+xml"/>
  <Override PartName="/ppt/slideLayouts/slideLayout1883.xml" ContentType="application/vnd.openxmlformats-officedocument.presentationml.slideLayout+xml"/>
  <Override PartName="/ppt/slideLayouts/slideLayout1884.xml" ContentType="application/vnd.openxmlformats-officedocument.presentationml.slideLayout+xml"/>
  <Override PartName="/ppt/slideLayouts/slideLayout1885.xml" ContentType="application/vnd.openxmlformats-officedocument.presentationml.slideLayout+xml"/>
  <Override PartName="/ppt/slideLayouts/slideLayout1886.xml" ContentType="application/vnd.openxmlformats-officedocument.presentationml.slideLayout+xml"/>
  <Override PartName="/ppt/slideLayouts/slideLayout1887.xml" ContentType="application/vnd.openxmlformats-officedocument.presentationml.slideLayout+xml"/>
  <Override PartName="/ppt/slideLayouts/slideLayout1888.xml" ContentType="application/vnd.openxmlformats-officedocument.presentationml.slideLayout+xml"/>
  <Override PartName="/ppt/slideLayouts/slideLayout1889.xml" ContentType="application/vnd.openxmlformats-officedocument.presentationml.slideLayout+xml"/>
  <Override PartName="/ppt/slideLayouts/slideLayout1890.xml" ContentType="application/vnd.openxmlformats-officedocument.presentationml.slideLayout+xml"/>
  <Override PartName="/ppt/slideLayouts/slideLayout1891.xml" ContentType="application/vnd.openxmlformats-officedocument.presentationml.slideLayout+xml"/>
  <Override PartName="/ppt/slideLayouts/slideLayout1892.xml" ContentType="application/vnd.openxmlformats-officedocument.presentationml.slideLayout+xml"/>
  <Override PartName="/ppt/slideLayouts/slideLayout1893.xml" ContentType="application/vnd.openxmlformats-officedocument.presentationml.slideLayout+xml"/>
  <Override PartName="/ppt/slideLayouts/slideLayout1894.xml" ContentType="application/vnd.openxmlformats-officedocument.presentationml.slideLayout+xml"/>
  <Override PartName="/ppt/slideLayouts/slideLayout1895.xml" ContentType="application/vnd.openxmlformats-officedocument.presentationml.slideLayout+xml"/>
  <Override PartName="/ppt/slideLayouts/slideLayout1896.xml" ContentType="application/vnd.openxmlformats-officedocument.presentationml.slideLayout+xml"/>
  <Override PartName="/ppt/slideLayouts/slideLayout1897.xml" ContentType="application/vnd.openxmlformats-officedocument.presentationml.slideLayout+xml"/>
  <Override PartName="/ppt/slideLayouts/slideLayout1898.xml" ContentType="application/vnd.openxmlformats-officedocument.presentationml.slideLayout+xml"/>
  <Override PartName="/ppt/slideLayouts/slideLayout1899.xml" ContentType="application/vnd.openxmlformats-officedocument.presentationml.slideLayout+xml"/>
  <Override PartName="/ppt/slideLayouts/slideLayout1900.xml" ContentType="application/vnd.openxmlformats-officedocument.presentationml.slideLayout+xml"/>
  <Override PartName="/ppt/slideLayouts/slideLayout1901.xml" ContentType="application/vnd.openxmlformats-officedocument.presentationml.slideLayout+xml"/>
  <Override PartName="/ppt/slideLayouts/slideLayout1902.xml" ContentType="application/vnd.openxmlformats-officedocument.presentationml.slideLayout+xml"/>
  <Override PartName="/ppt/slideLayouts/slideLayout1903.xml" ContentType="application/vnd.openxmlformats-officedocument.presentationml.slideLayout+xml"/>
  <Override PartName="/ppt/slideLayouts/slideLayout1904.xml" ContentType="application/vnd.openxmlformats-officedocument.presentationml.slideLayout+xml"/>
  <Override PartName="/ppt/slideLayouts/slideLayout1905.xml" ContentType="application/vnd.openxmlformats-officedocument.presentationml.slideLayout+xml"/>
  <Override PartName="/ppt/slideLayouts/slideLayout1906.xml" ContentType="application/vnd.openxmlformats-officedocument.presentationml.slideLayout+xml"/>
  <Override PartName="/ppt/slideLayouts/slideLayout1907.xml" ContentType="application/vnd.openxmlformats-officedocument.presentationml.slideLayout+xml"/>
  <Override PartName="/ppt/slideLayouts/slideLayout1908.xml" ContentType="application/vnd.openxmlformats-officedocument.presentationml.slideLayout+xml"/>
  <Override PartName="/ppt/slideLayouts/slideLayout1909.xml" ContentType="application/vnd.openxmlformats-officedocument.presentationml.slideLayout+xml"/>
  <Override PartName="/ppt/slideLayouts/slideLayout1910.xml" ContentType="application/vnd.openxmlformats-officedocument.presentationml.slideLayout+xml"/>
  <Override PartName="/ppt/slideLayouts/slideLayout1911.xml" ContentType="application/vnd.openxmlformats-officedocument.presentationml.slideLayout+xml"/>
  <Override PartName="/ppt/slideLayouts/slideLayout1912.xml" ContentType="application/vnd.openxmlformats-officedocument.presentationml.slideLayout+xml"/>
  <Override PartName="/ppt/slideLayouts/slideLayout1913.xml" ContentType="application/vnd.openxmlformats-officedocument.presentationml.slideLayout+xml"/>
  <Override PartName="/ppt/slideLayouts/slideLayout1914.xml" ContentType="application/vnd.openxmlformats-officedocument.presentationml.slideLayout+xml"/>
  <Override PartName="/ppt/slideLayouts/slideLayout1915.xml" ContentType="application/vnd.openxmlformats-officedocument.presentationml.slideLayout+xml"/>
  <Override PartName="/ppt/slideLayouts/slideLayout1916.xml" ContentType="application/vnd.openxmlformats-officedocument.presentationml.slideLayout+xml"/>
  <Override PartName="/ppt/slideLayouts/slideLayout1917.xml" ContentType="application/vnd.openxmlformats-officedocument.presentationml.slideLayout+xml"/>
  <Override PartName="/ppt/slideLayouts/slideLayout1918.xml" ContentType="application/vnd.openxmlformats-officedocument.presentationml.slideLayout+xml"/>
  <Override PartName="/ppt/slideLayouts/slideLayout1919.xml" ContentType="application/vnd.openxmlformats-officedocument.presentationml.slideLayout+xml"/>
  <Override PartName="/ppt/slideLayouts/slideLayout1920.xml" ContentType="application/vnd.openxmlformats-officedocument.presentationml.slideLayout+xml"/>
  <Override PartName="/ppt/slideLayouts/slideLayout1921.xml" ContentType="application/vnd.openxmlformats-officedocument.presentationml.slideLayout+xml"/>
  <Override PartName="/ppt/slideLayouts/slideLayout1922.xml" ContentType="application/vnd.openxmlformats-officedocument.presentationml.slideLayout+xml"/>
  <Override PartName="/ppt/slideLayouts/slideLayout1923.xml" ContentType="application/vnd.openxmlformats-officedocument.presentationml.slideLayout+xml"/>
  <Override PartName="/ppt/slideLayouts/slideLayout1924.xml" ContentType="application/vnd.openxmlformats-officedocument.presentationml.slideLayout+xml"/>
  <Override PartName="/ppt/slideLayouts/slideLayout1925.xml" ContentType="application/vnd.openxmlformats-officedocument.presentationml.slideLayout+xml"/>
  <Override PartName="/ppt/slideLayouts/slideLayout1926.xml" ContentType="application/vnd.openxmlformats-officedocument.presentationml.slideLayout+xml"/>
  <Override PartName="/ppt/slideLayouts/slideLayout1927.xml" ContentType="application/vnd.openxmlformats-officedocument.presentationml.slideLayout+xml"/>
  <Override PartName="/ppt/slideLayouts/slideLayout1928.xml" ContentType="application/vnd.openxmlformats-officedocument.presentationml.slideLayout+xml"/>
  <Override PartName="/ppt/slideLayouts/slideLayout1929.xml" ContentType="application/vnd.openxmlformats-officedocument.presentationml.slideLayout+xml"/>
  <Override PartName="/ppt/slideLayouts/slideLayout1930.xml" ContentType="application/vnd.openxmlformats-officedocument.presentationml.slideLayout+xml"/>
  <Override PartName="/ppt/slideLayouts/slideLayout1931.xml" ContentType="application/vnd.openxmlformats-officedocument.presentationml.slideLayout+xml"/>
  <Override PartName="/ppt/slideLayouts/slideLayout1932.xml" ContentType="application/vnd.openxmlformats-officedocument.presentationml.slideLayout+xml"/>
  <Override PartName="/ppt/slideLayouts/slideLayout1933.xml" ContentType="application/vnd.openxmlformats-officedocument.presentationml.slideLayout+xml"/>
  <Override PartName="/ppt/slideLayouts/slideLayout1934.xml" ContentType="application/vnd.openxmlformats-officedocument.presentationml.slideLayout+xml"/>
  <Override PartName="/ppt/slideLayouts/slideLayout1935.xml" ContentType="application/vnd.openxmlformats-officedocument.presentationml.slideLayout+xml"/>
  <Override PartName="/ppt/slideLayouts/slideLayout1936.xml" ContentType="application/vnd.openxmlformats-officedocument.presentationml.slideLayout+xml"/>
  <Override PartName="/ppt/slideLayouts/slideLayout1937.xml" ContentType="application/vnd.openxmlformats-officedocument.presentationml.slideLayout+xml"/>
  <Override PartName="/ppt/slideLayouts/slideLayout1938.xml" ContentType="application/vnd.openxmlformats-officedocument.presentationml.slideLayout+xml"/>
  <Override PartName="/ppt/slideLayouts/slideLayout1939.xml" ContentType="application/vnd.openxmlformats-officedocument.presentationml.slideLayout+xml"/>
  <Override PartName="/ppt/slideLayouts/slideLayout1940.xml" ContentType="application/vnd.openxmlformats-officedocument.presentationml.slideLayout+xml"/>
  <Override PartName="/ppt/slideLayouts/slideLayout1941.xml" ContentType="application/vnd.openxmlformats-officedocument.presentationml.slideLayout+xml"/>
  <Override PartName="/ppt/slideLayouts/slideLayout1942.xml" ContentType="application/vnd.openxmlformats-officedocument.presentationml.slideLayout+xml"/>
  <Override PartName="/ppt/slideLayouts/slideLayout1943.xml" ContentType="application/vnd.openxmlformats-officedocument.presentationml.slideLayout+xml"/>
  <Override PartName="/ppt/slideLayouts/slideLayout1944.xml" ContentType="application/vnd.openxmlformats-officedocument.presentationml.slideLayout+xml"/>
  <Override PartName="/ppt/slideLayouts/slideLayout1945.xml" ContentType="application/vnd.openxmlformats-officedocument.presentationml.slideLayout+xml"/>
  <Override PartName="/ppt/slideLayouts/slideLayout1946.xml" ContentType="application/vnd.openxmlformats-officedocument.presentationml.slideLayout+xml"/>
  <Override PartName="/ppt/slideLayouts/slideLayout1947.xml" ContentType="application/vnd.openxmlformats-officedocument.presentationml.slideLayout+xml"/>
  <Override PartName="/ppt/slideLayouts/slideLayout1948.xml" ContentType="application/vnd.openxmlformats-officedocument.presentationml.slideLayout+xml"/>
  <Override PartName="/ppt/slideLayouts/slideLayout1949.xml" ContentType="application/vnd.openxmlformats-officedocument.presentationml.slideLayout+xml"/>
  <Override PartName="/ppt/slideLayouts/slideLayout1950.xml" ContentType="application/vnd.openxmlformats-officedocument.presentationml.slideLayout+xml"/>
  <Override PartName="/ppt/slideLayouts/slideLayout1951.xml" ContentType="application/vnd.openxmlformats-officedocument.presentationml.slideLayout+xml"/>
  <Override PartName="/ppt/slideLayouts/slideLayout1952.xml" ContentType="application/vnd.openxmlformats-officedocument.presentationml.slideLayout+xml"/>
  <Override PartName="/ppt/slideLayouts/slideLayout1953.xml" ContentType="application/vnd.openxmlformats-officedocument.presentationml.slideLayout+xml"/>
  <Override PartName="/ppt/slideLayouts/slideLayout1954.xml" ContentType="application/vnd.openxmlformats-officedocument.presentationml.slideLayout+xml"/>
  <Override PartName="/ppt/slideLayouts/slideLayout1955.xml" ContentType="application/vnd.openxmlformats-officedocument.presentationml.slideLayout+xml"/>
  <Override PartName="/ppt/slideLayouts/slideLayout1956.xml" ContentType="application/vnd.openxmlformats-officedocument.presentationml.slideLayout+xml"/>
  <Override PartName="/ppt/slideLayouts/slideLayout1957.xml" ContentType="application/vnd.openxmlformats-officedocument.presentationml.slideLayout+xml"/>
  <Override PartName="/ppt/slideLayouts/slideLayout1958.xml" ContentType="application/vnd.openxmlformats-officedocument.presentationml.slideLayout+xml"/>
  <Override PartName="/ppt/slideLayouts/slideLayout1959.xml" ContentType="application/vnd.openxmlformats-officedocument.presentationml.slideLayout+xml"/>
  <Override PartName="/ppt/slideLayouts/slideLayout1960.xml" ContentType="application/vnd.openxmlformats-officedocument.presentationml.slideLayout+xml"/>
  <Override PartName="/ppt/slideLayouts/slideLayout1961.xml" ContentType="application/vnd.openxmlformats-officedocument.presentationml.slideLayout+xml"/>
  <Override PartName="/ppt/slideLayouts/slideLayout1962.xml" ContentType="application/vnd.openxmlformats-officedocument.presentationml.slideLayout+xml"/>
  <Override PartName="/ppt/slideLayouts/slideLayout1963.xml" ContentType="application/vnd.openxmlformats-officedocument.presentationml.slideLayout+xml"/>
  <Override PartName="/ppt/slideLayouts/slideLayout1964.xml" ContentType="application/vnd.openxmlformats-officedocument.presentationml.slideLayout+xml"/>
  <Override PartName="/ppt/slideLayouts/slideLayout1965.xml" ContentType="application/vnd.openxmlformats-officedocument.presentationml.slideLayout+xml"/>
  <Override PartName="/ppt/slideLayouts/slideLayout1966.xml" ContentType="application/vnd.openxmlformats-officedocument.presentationml.slideLayout+xml"/>
  <Override PartName="/ppt/slideLayouts/slideLayout1967.xml" ContentType="application/vnd.openxmlformats-officedocument.presentationml.slideLayout+xml"/>
  <Override PartName="/ppt/slideLayouts/slideLayout1968.xml" ContentType="application/vnd.openxmlformats-officedocument.presentationml.slideLayout+xml"/>
  <Override PartName="/ppt/slideLayouts/slideLayout1969.xml" ContentType="application/vnd.openxmlformats-officedocument.presentationml.slideLayout+xml"/>
  <Override PartName="/ppt/slideLayouts/slideLayout1970.xml" ContentType="application/vnd.openxmlformats-officedocument.presentationml.slideLayout+xml"/>
  <Override PartName="/ppt/slideLayouts/slideLayout1971.xml" ContentType="application/vnd.openxmlformats-officedocument.presentationml.slideLayout+xml"/>
  <Override PartName="/ppt/slideLayouts/slideLayout1972.xml" ContentType="application/vnd.openxmlformats-officedocument.presentationml.slideLayout+xml"/>
  <Override PartName="/ppt/slideLayouts/slideLayout1973.xml" ContentType="application/vnd.openxmlformats-officedocument.presentationml.slideLayout+xml"/>
  <Override PartName="/ppt/slideLayouts/slideLayout1974.xml" ContentType="application/vnd.openxmlformats-officedocument.presentationml.slideLayout+xml"/>
  <Override PartName="/ppt/slideLayouts/slideLayout1975.xml" ContentType="application/vnd.openxmlformats-officedocument.presentationml.slideLayout+xml"/>
  <Override PartName="/ppt/slideLayouts/slideLayout1976.xml" ContentType="application/vnd.openxmlformats-officedocument.presentationml.slideLayout+xml"/>
  <Override PartName="/ppt/slideLayouts/slideLayout1977.xml" ContentType="application/vnd.openxmlformats-officedocument.presentationml.slideLayout+xml"/>
  <Override PartName="/ppt/slideLayouts/slideLayout1978.xml" ContentType="application/vnd.openxmlformats-officedocument.presentationml.slideLayout+xml"/>
  <Override PartName="/ppt/slideLayouts/slideLayout1979.xml" ContentType="application/vnd.openxmlformats-officedocument.presentationml.slideLayout+xml"/>
  <Override PartName="/ppt/slideLayouts/slideLayout1980.xml" ContentType="application/vnd.openxmlformats-officedocument.presentationml.slideLayout+xml"/>
  <Override PartName="/ppt/slideLayouts/slideLayout1981.xml" ContentType="application/vnd.openxmlformats-officedocument.presentationml.slideLayout+xml"/>
  <Override PartName="/ppt/slideLayouts/slideLayout1982.xml" ContentType="application/vnd.openxmlformats-officedocument.presentationml.slideLayout+xml"/>
  <Override PartName="/ppt/slideLayouts/slideLayout1983.xml" ContentType="application/vnd.openxmlformats-officedocument.presentationml.slideLayout+xml"/>
  <Override PartName="/ppt/slideLayouts/slideLayout1984.xml" ContentType="application/vnd.openxmlformats-officedocument.presentationml.slideLayout+xml"/>
  <Override PartName="/ppt/slideLayouts/slideLayout1985.xml" ContentType="application/vnd.openxmlformats-officedocument.presentationml.slideLayout+xml"/>
  <Override PartName="/ppt/slideLayouts/slideLayout1986.xml" ContentType="application/vnd.openxmlformats-officedocument.presentationml.slideLayout+xml"/>
  <Override PartName="/ppt/slideLayouts/slideLayout1987.xml" ContentType="application/vnd.openxmlformats-officedocument.presentationml.slideLayout+xml"/>
  <Override PartName="/ppt/slideLayouts/slideLayout1988.xml" ContentType="application/vnd.openxmlformats-officedocument.presentationml.slideLayout+xml"/>
  <Override PartName="/ppt/slideLayouts/slideLayout1989.xml" ContentType="application/vnd.openxmlformats-officedocument.presentationml.slideLayout+xml"/>
  <Override PartName="/ppt/slideLayouts/slideLayout1990.xml" ContentType="application/vnd.openxmlformats-officedocument.presentationml.slideLayout+xml"/>
  <Override PartName="/ppt/slideLayouts/slideLayout1991.xml" ContentType="application/vnd.openxmlformats-officedocument.presentationml.slideLayout+xml"/>
  <Override PartName="/ppt/slideLayouts/slideLayout1992.xml" ContentType="application/vnd.openxmlformats-officedocument.presentationml.slideLayout+xml"/>
  <Override PartName="/ppt/slideLayouts/slideLayout1993.xml" ContentType="application/vnd.openxmlformats-officedocument.presentationml.slideLayout+xml"/>
  <Override PartName="/ppt/slideLayouts/slideLayout1994.xml" ContentType="application/vnd.openxmlformats-officedocument.presentationml.slideLayout+xml"/>
  <Override PartName="/ppt/slideLayouts/slideLayout1995.xml" ContentType="application/vnd.openxmlformats-officedocument.presentationml.slideLayout+xml"/>
  <Override PartName="/ppt/slideLayouts/slideLayout1996.xml" ContentType="application/vnd.openxmlformats-officedocument.presentationml.slideLayout+xml"/>
  <Override PartName="/ppt/slideLayouts/slideLayout1997.xml" ContentType="application/vnd.openxmlformats-officedocument.presentationml.slideLayout+xml"/>
  <Override PartName="/ppt/slideLayouts/slideLayout1998.xml" ContentType="application/vnd.openxmlformats-officedocument.presentationml.slideLayout+xml"/>
  <Override PartName="/ppt/slideLayouts/slideLayout1999.xml" ContentType="application/vnd.openxmlformats-officedocument.presentationml.slideLayout+xml"/>
  <Override PartName="/ppt/slideLayouts/slideLayout2000.xml" ContentType="application/vnd.openxmlformats-officedocument.presentationml.slideLayout+xml"/>
  <Override PartName="/ppt/slideLayouts/slideLayout2001.xml" ContentType="application/vnd.openxmlformats-officedocument.presentationml.slideLayout+xml"/>
  <Override PartName="/ppt/slideLayouts/slideLayout2002.xml" ContentType="application/vnd.openxmlformats-officedocument.presentationml.slideLayout+xml"/>
  <Override PartName="/ppt/slideLayouts/slideLayout2003.xml" ContentType="application/vnd.openxmlformats-officedocument.presentationml.slideLayout+xml"/>
  <Override PartName="/ppt/slideLayouts/slideLayout2004.xml" ContentType="application/vnd.openxmlformats-officedocument.presentationml.slideLayout+xml"/>
  <Override PartName="/ppt/slideLayouts/slideLayout2005.xml" ContentType="application/vnd.openxmlformats-officedocument.presentationml.slideLayout+xml"/>
  <Override PartName="/ppt/slideLayouts/slideLayout2006.xml" ContentType="application/vnd.openxmlformats-officedocument.presentationml.slideLayout+xml"/>
  <Override PartName="/ppt/slideLayouts/slideLayout2007.xml" ContentType="application/vnd.openxmlformats-officedocument.presentationml.slideLayout+xml"/>
  <Override PartName="/ppt/slideLayouts/slideLayout2008.xml" ContentType="application/vnd.openxmlformats-officedocument.presentationml.slideLayout+xml"/>
  <Override PartName="/ppt/slideLayouts/slideLayout2009.xml" ContentType="application/vnd.openxmlformats-officedocument.presentationml.slideLayout+xml"/>
  <Override PartName="/ppt/slideLayouts/slideLayout2010.xml" ContentType="application/vnd.openxmlformats-officedocument.presentationml.slideLayout+xml"/>
  <Override PartName="/ppt/slideLayouts/slideLayout2011.xml" ContentType="application/vnd.openxmlformats-officedocument.presentationml.slideLayout+xml"/>
  <Override PartName="/ppt/slideLayouts/slideLayout2012.xml" ContentType="application/vnd.openxmlformats-officedocument.presentationml.slideLayout+xml"/>
  <Override PartName="/ppt/slideLayouts/slideLayout2013.xml" ContentType="application/vnd.openxmlformats-officedocument.presentationml.slideLayout+xml"/>
  <Override PartName="/ppt/slideLayouts/slideLayout2014.xml" ContentType="application/vnd.openxmlformats-officedocument.presentationml.slideLayout+xml"/>
  <Override PartName="/ppt/slideLayouts/slideLayout2015.xml" ContentType="application/vnd.openxmlformats-officedocument.presentationml.slideLayout+xml"/>
  <Override PartName="/ppt/slideLayouts/slideLayout2016.xml" ContentType="application/vnd.openxmlformats-officedocument.presentationml.slideLayout+xml"/>
  <Override PartName="/ppt/slideLayouts/slideLayout2017.xml" ContentType="application/vnd.openxmlformats-officedocument.presentationml.slideLayout+xml"/>
  <Override PartName="/ppt/slideLayouts/slideLayout2018.xml" ContentType="application/vnd.openxmlformats-officedocument.presentationml.slideLayout+xml"/>
  <Override PartName="/ppt/slideLayouts/slideLayout2019.xml" ContentType="application/vnd.openxmlformats-officedocument.presentationml.slideLayout+xml"/>
  <Override PartName="/ppt/slideLayouts/slideLayout2020.xml" ContentType="application/vnd.openxmlformats-officedocument.presentationml.slideLayout+xml"/>
  <Override PartName="/ppt/slideLayouts/slideLayout2021.xml" ContentType="application/vnd.openxmlformats-officedocument.presentationml.slideLayout+xml"/>
  <Override PartName="/ppt/slideLayouts/slideLayout2022.xml" ContentType="application/vnd.openxmlformats-officedocument.presentationml.slideLayout+xml"/>
  <Override PartName="/ppt/slideLayouts/slideLayout2023.xml" ContentType="application/vnd.openxmlformats-officedocument.presentationml.slideLayout+xml"/>
  <Override PartName="/ppt/slideLayouts/slideLayout2024.xml" ContentType="application/vnd.openxmlformats-officedocument.presentationml.slideLayout+xml"/>
  <Override PartName="/ppt/slideLayouts/slideLayout2025.xml" ContentType="application/vnd.openxmlformats-officedocument.presentationml.slideLayout+xml"/>
  <Override PartName="/ppt/slideLayouts/slideLayout2026.xml" ContentType="application/vnd.openxmlformats-officedocument.presentationml.slideLayout+xml"/>
  <Override PartName="/ppt/slideLayouts/slideLayout2027.xml" ContentType="application/vnd.openxmlformats-officedocument.presentationml.slideLayout+xml"/>
  <Override PartName="/ppt/slideLayouts/slideLayout2028.xml" ContentType="application/vnd.openxmlformats-officedocument.presentationml.slideLayout+xml"/>
  <Override PartName="/ppt/slideLayouts/slideLayout2029.xml" ContentType="application/vnd.openxmlformats-officedocument.presentationml.slideLayout+xml"/>
  <Override PartName="/ppt/slideLayouts/slideLayout2030.xml" ContentType="application/vnd.openxmlformats-officedocument.presentationml.slideLayout+xml"/>
  <Override PartName="/ppt/slideLayouts/slideLayout2031.xml" ContentType="application/vnd.openxmlformats-officedocument.presentationml.slideLayout+xml"/>
  <Override PartName="/ppt/slideLayouts/slideLayout2032.xml" ContentType="application/vnd.openxmlformats-officedocument.presentationml.slideLayout+xml"/>
  <Override PartName="/ppt/slideLayouts/slideLayout2033.xml" ContentType="application/vnd.openxmlformats-officedocument.presentationml.slideLayout+xml"/>
  <Override PartName="/ppt/slideLayouts/slideLayout2034.xml" ContentType="application/vnd.openxmlformats-officedocument.presentationml.slideLayout+xml"/>
  <Override PartName="/ppt/slideLayouts/slideLayout2035.xml" ContentType="application/vnd.openxmlformats-officedocument.presentationml.slideLayout+xml"/>
  <Override PartName="/ppt/slideLayouts/slideLayout2036.xml" ContentType="application/vnd.openxmlformats-officedocument.presentationml.slideLayout+xml"/>
  <Override PartName="/ppt/slideLayouts/slideLayout2037.xml" ContentType="application/vnd.openxmlformats-officedocument.presentationml.slideLayout+xml"/>
  <Override PartName="/ppt/slideLayouts/slideLayout2038.xml" ContentType="application/vnd.openxmlformats-officedocument.presentationml.slideLayout+xml"/>
  <Override PartName="/ppt/slideLayouts/slideLayout2039.xml" ContentType="application/vnd.openxmlformats-officedocument.presentationml.slideLayout+xml"/>
  <Override PartName="/ppt/slideLayouts/slideLayout2040.xml" ContentType="application/vnd.openxmlformats-officedocument.presentationml.slideLayout+xml"/>
  <Override PartName="/ppt/slideLayouts/slideLayout2041.xml" ContentType="application/vnd.openxmlformats-officedocument.presentationml.slideLayout+xml"/>
  <Override PartName="/ppt/slideLayouts/slideLayout2042.xml" ContentType="application/vnd.openxmlformats-officedocument.presentationml.slideLayout+xml"/>
  <Override PartName="/ppt/slideLayouts/slideLayout2043.xml" ContentType="application/vnd.openxmlformats-officedocument.presentationml.slideLayout+xml"/>
  <Override PartName="/ppt/slideLayouts/slideLayout2044.xml" ContentType="application/vnd.openxmlformats-officedocument.presentationml.slideLayout+xml"/>
  <Override PartName="/ppt/slideLayouts/slideLayout2045.xml" ContentType="application/vnd.openxmlformats-officedocument.presentationml.slideLayout+xml"/>
  <Override PartName="/ppt/slideLayouts/slideLayout2046.xml" ContentType="application/vnd.openxmlformats-officedocument.presentationml.slideLayout+xml"/>
  <Override PartName="/ppt/slideLayouts/slideLayout2047.xml" ContentType="application/vnd.openxmlformats-officedocument.presentationml.slideLayout+xml"/>
  <Override PartName="/ppt/slideLayouts/slideLayout2048.xml" ContentType="application/vnd.openxmlformats-officedocument.presentationml.slideLayout+xml"/>
  <Override PartName="/ppt/slideLayouts/slideLayout2049.xml" ContentType="application/vnd.openxmlformats-officedocument.presentationml.slideLayout+xml"/>
  <Override PartName="/ppt/slideLayouts/slideLayout2050.xml" ContentType="application/vnd.openxmlformats-officedocument.presentationml.slideLayout+xml"/>
  <Override PartName="/ppt/slideLayouts/slideLayout2051.xml" ContentType="application/vnd.openxmlformats-officedocument.presentationml.slideLayout+xml"/>
  <Override PartName="/ppt/slideLayouts/slideLayout2052.xml" ContentType="application/vnd.openxmlformats-officedocument.presentationml.slideLayout+xml"/>
  <Override PartName="/ppt/slideLayouts/slideLayout2053.xml" ContentType="application/vnd.openxmlformats-officedocument.presentationml.slideLayout+xml"/>
  <Override PartName="/ppt/slideLayouts/slideLayout2054.xml" ContentType="application/vnd.openxmlformats-officedocument.presentationml.slideLayout+xml"/>
  <Override PartName="/ppt/slideLayouts/slideLayout2055.xml" ContentType="application/vnd.openxmlformats-officedocument.presentationml.slideLayout+xml"/>
  <Override PartName="/ppt/slideLayouts/slideLayout2056.xml" ContentType="application/vnd.openxmlformats-officedocument.presentationml.slideLayout+xml"/>
  <Override PartName="/ppt/slideLayouts/slideLayout2057.xml" ContentType="application/vnd.openxmlformats-officedocument.presentationml.slideLayout+xml"/>
  <Override PartName="/ppt/slideLayouts/slideLayout2058.xml" ContentType="application/vnd.openxmlformats-officedocument.presentationml.slideLayout+xml"/>
  <Override PartName="/ppt/slideLayouts/slideLayout2059.xml" ContentType="application/vnd.openxmlformats-officedocument.presentationml.slideLayout+xml"/>
  <Override PartName="/ppt/slideLayouts/slideLayout2060.xml" ContentType="application/vnd.openxmlformats-officedocument.presentationml.slideLayout+xml"/>
  <Override PartName="/ppt/slideLayouts/slideLayout2061.xml" ContentType="application/vnd.openxmlformats-officedocument.presentationml.slideLayout+xml"/>
  <Override PartName="/ppt/slideLayouts/slideLayout2062.xml" ContentType="application/vnd.openxmlformats-officedocument.presentationml.slideLayout+xml"/>
  <Override PartName="/ppt/slideLayouts/slideLayout2063.xml" ContentType="application/vnd.openxmlformats-officedocument.presentationml.slideLayout+xml"/>
  <Override PartName="/ppt/slideLayouts/slideLayout2064.xml" ContentType="application/vnd.openxmlformats-officedocument.presentationml.slideLayout+xml"/>
  <Override PartName="/ppt/slideLayouts/slideLayout2065.xml" ContentType="application/vnd.openxmlformats-officedocument.presentationml.slideLayout+xml"/>
  <Override PartName="/ppt/slideLayouts/slideLayout206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63" r:id="rId3"/>
    <p:sldId id="258" r:id="rId4"/>
    <p:sldId id="6468" r:id="rId5"/>
    <p:sldId id="264" r:id="rId6"/>
    <p:sldId id="282" r:id="rId7"/>
    <p:sldId id="270" r:id="rId8"/>
    <p:sldId id="6493" r:id="rId9"/>
    <p:sldId id="274" r:id="rId10"/>
    <p:sldId id="262" r:id="rId11"/>
    <p:sldId id="6494" r:id="rId12"/>
    <p:sldId id="285" r:id="rId13"/>
    <p:sldId id="316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7" rtl="0" fontAlgn="auto" latinLnBrk="0" hangingPunct="0">
      <a:lnSpc>
        <a:spcPts val="22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2438337" rtl="0" fontAlgn="auto" latinLnBrk="0" hangingPunct="0">
      <a:lnSpc>
        <a:spcPts val="22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2438337" rtl="0" fontAlgn="auto" latinLnBrk="0" hangingPunct="0">
      <a:lnSpc>
        <a:spcPts val="22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2438337" rtl="0" fontAlgn="auto" latinLnBrk="0" hangingPunct="0">
      <a:lnSpc>
        <a:spcPts val="22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2438337" rtl="0" fontAlgn="auto" latinLnBrk="0" hangingPunct="0">
      <a:lnSpc>
        <a:spcPts val="22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2438337" rtl="0" fontAlgn="auto" latinLnBrk="0" hangingPunct="0">
      <a:lnSpc>
        <a:spcPts val="22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2438337" rtl="0" fontAlgn="auto" latinLnBrk="0" hangingPunct="0">
      <a:lnSpc>
        <a:spcPts val="22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2438337" rtl="0" fontAlgn="auto" latinLnBrk="0" hangingPunct="0">
      <a:lnSpc>
        <a:spcPts val="22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2438337" rtl="0" fontAlgn="auto" latinLnBrk="0" hangingPunct="0">
      <a:lnSpc>
        <a:spcPts val="22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EC88"/>
    <a:srgbClr val="00E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/>
      <a:tcStyle>
        <a:tcBdr/>
        <a:fill>
          <a:solidFill>
            <a:srgbClr val="FFE8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47" autoAdjust="0"/>
    <p:restoredTop sz="94595"/>
  </p:normalViewPr>
  <p:slideViewPr>
    <p:cSldViewPr snapToGrid="0">
      <p:cViewPr varScale="1">
        <p:scale>
          <a:sx n="34" d="100"/>
          <a:sy n="34" d="100"/>
        </p:scale>
        <p:origin x="10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8" name="Shape 2118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189" name="Shape 2118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84207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9" name="Shape 2128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290" name="Shape 212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30 minutes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1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/4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Light"/>
          <p:cNvSpPr/>
          <p:nvPr/>
        </p:nvSpPr>
        <p:spPr>
          <a:xfrm>
            <a:off x="6827519" y="0"/>
            <a:ext cx="17556481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>
              <a:defRPr sz="28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3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19" name="BottomLineRight"/>
          <p:cNvSpPr/>
          <p:nvPr/>
        </p:nvSpPr>
        <p:spPr>
          <a:xfrm>
            <a:off x="7431513" y="12907537"/>
            <a:ext cx="15837409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0" name="BottomLineLeft"/>
          <p:cNvSpPr/>
          <p:nvPr/>
        </p:nvSpPr>
        <p:spPr>
          <a:xfrm>
            <a:off x="1109472" y="12907537"/>
            <a:ext cx="5029201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1" name="TopLineRight"/>
          <p:cNvSpPr/>
          <p:nvPr/>
        </p:nvSpPr>
        <p:spPr>
          <a:xfrm>
            <a:off x="7431513" y="2363811"/>
            <a:ext cx="15837409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2" name="TopLineLeft"/>
          <p:cNvSpPr/>
          <p:nvPr/>
        </p:nvSpPr>
        <p:spPr>
          <a:xfrm>
            <a:off x="1109472" y="2363811"/>
            <a:ext cx="5029201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3" name="Title Text"/>
          <p:cNvSpPr txBox="1">
            <a:spLocks noGrp="1"/>
          </p:cNvSpPr>
          <p:nvPr>
            <p:ph type="title"/>
          </p:nvPr>
        </p:nvSpPr>
        <p:spPr>
          <a:xfrm>
            <a:off x="1109472" y="5488739"/>
            <a:ext cx="5029201" cy="1538883"/>
          </a:xfrm>
          <a:prstGeom prst="rect">
            <a:avLst/>
          </a:prstGeom>
        </p:spPr>
        <p:txBody>
          <a:bodyPr lIns="0" tIns="0" rIns="0" bIns="0" anchor="b"/>
          <a:lstStyle>
            <a:lvl1pPr algn="r" defTabSz="914400">
              <a:lnSpc>
                <a:spcPct val="100000"/>
              </a:lnSpc>
              <a:defRPr sz="1800"/>
            </a:lvl1pPr>
          </a:lstStyle>
          <a:p>
            <a:r>
              <a:t>Title Text</a:t>
            </a:r>
          </a:p>
        </p:txBody>
      </p:sp>
      <p:sp>
        <p:nvSpPr>
          <p:cNvPr id="1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7049983"/>
            <a:ext cx="5029201" cy="1646606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914356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1828707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2743063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3657417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6"/>
            <a:ext cx="8961121" cy="784831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</p:spTree>
  </p:cSld>
  <p:clrMapOvr>
    <a:masterClrMapping/>
  </p:clrMapOvr>
  <p:transition spd="med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6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8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07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08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7"/>
            <a:ext cx="4031204" cy="547204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2750491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3969706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5188920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6408137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1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9" y="385180"/>
            <a:ext cx="547204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0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6" y="12755564"/>
            <a:ext cx="309352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3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0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0281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02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4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9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0290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02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5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8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0299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03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6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7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0308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03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7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5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24" name="Google Shape;70;p43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0325" name="Google Shape;71;p43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03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8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33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35" name="Google Shape;76;p44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pic>
        <p:nvPicPr>
          <p:cNvPr id="10336" name="Google Shape;77;p44" descr="Google Shape;77;p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6" y="12727229"/>
            <a:ext cx="2014798" cy="579936"/>
          </a:xfrm>
          <a:prstGeom prst="rect">
            <a:avLst/>
          </a:prstGeom>
          <a:ln w="12700">
            <a:miter lim="400000"/>
          </a:ln>
        </p:spPr>
      </p:pic>
      <p:sp>
        <p:nvSpPr>
          <p:cNvPr id="103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_Linha + Log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4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0345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03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9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3" name="Google Shape;82;p46"/>
          <p:cNvSpPr txBox="1"/>
          <p:nvPr/>
        </p:nvSpPr>
        <p:spPr>
          <a:xfrm>
            <a:off x="6468929" y="476249"/>
            <a:ext cx="2571060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z="2400">
                <a:solidFill>
                  <a:srgbClr val="92929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Design Exploration</a:t>
            </a:r>
          </a:p>
        </p:txBody>
      </p:sp>
      <p:sp>
        <p:nvSpPr>
          <p:cNvPr id="10354" name="Google Shape;83;p46"/>
          <p:cNvSpPr txBox="1"/>
          <p:nvPr/>
        </p:nvSpPr>
        <p:spPr>
          <a:xfrm>
            <a:off x="12305606" y="476249"/>
            <a:ext cx="2181427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z="2400">
                <a:solidFill>
                  <a:srgbClr val="92929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December 2019</a:t>
            </a:r>
          </a:p>
        </p:txBody>
      </p:sp>
      <p:sp>
        <p:nvSpPr>
          <p:cNvPr id="10355" name="Google Shape;84;p46"/>
          <p:cNvSpPr txBox="1"/>
          <p:nvPr/>
        </p:nvSpPr>
        <p:spPr>
          <a:xfrm>
            <a:off x="626764" y="476250"/>
            <a:ext cx="2926012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z="2400">
                <a:solidFill>
                  <a:srgbClr val="92929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Descomplica—MAKE</a:t>
            </a:r>
          </a:p>
        </p:txBody>
      </p:sp>
      <p:sp>
        <p:nvSpPr>
          <p:cNvPr id="103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Blank color">
    <p:bg>
      <p:bgPr>
        <a:solidFill>
          <a:srgbClr val="F8D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7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9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9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1090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5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09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8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779688" indent="-179613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236887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6940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1512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2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9" y="385183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0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4" y="12755560"/>
            <a:ext cx="295227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2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0" name="Google Shape;89;p48" descr="Google Shape;89;p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103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 b="1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3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8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103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038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81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0382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39"/>
            <a:ext cx="3338455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03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7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0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039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7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9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040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40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70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0410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041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12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04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4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0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1" y="12565029"/>
            <a:ext cx="673400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0421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042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23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04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7_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1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0432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3"/>
            <a:ext cx="16616963" cy="792703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104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3"/>
            <a:ext cx="16682813" cy="457652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940393" indent="-585199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494795" indent="-5313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049197" indent="-5159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34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1" y="855421"/>
            <a:ext cx="16616965" cy="497670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104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8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2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04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71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0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0451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045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6"/>
            <a:ext cx="4031201" cy="547204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3360094" indent="-396725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4579309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5798524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7017740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53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04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04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5" y="12755563"/>
            <a:ext cx="309353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72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046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046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843233" indent="-341583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1405080" indent="-40178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899920" indent="-426719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2357120" indent="-42672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64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04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8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6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1101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1"/>
            <a:ext cx="3338456" cy="54728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10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843236" indent="-341586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1405080" indent="-40178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899920" indent="-426719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2357120" indent="-42672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03" name="A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80"/>
            <a:ext cx="547280" cy="547280"/>
          </a:xfrm>
          <a:prstGeom prst="rect">
            <a:avLst/>
          </a:prstGeom>
        </p:spPr>
        <p:txBody>
          <a:bodyPr lIns="0" tIns="0" rIns="0" bIns="0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8529" y="12888011"/>
            <a:ext cx="413180" cy="392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3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2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04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73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0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0481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48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737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30945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88145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45345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83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04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3_1/4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" name="RectangleLight"/>
          <p:cNvSpPr/>
          <p:nvPr/>
        </p:nvSpPr>
        <p:spPr>
          <a:xfrm>
            <a:off x="6827518" y="0"/>
            <a:ext cx="17556483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>
              <a:defRPr sz="28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0492" name="BottomLineRight"/>
          <p:cNvSpPr/>
          <p:nvPr/>
        </p:nvSpPr>
        <p:spPr>
          <a:xfrm>
            <a:off x="7431513" y="12907536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493" name="BottomLineLeft"/>
          <p:cNvSpPr/>
          <p:nvPr/>
        </p:nvSpPr>
        <p:spPr>
          <a:xfrm>
            <a:off x="1109470" y="12907536"/>
            <a:ext cx="5029205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494" name="TopLineRight"/>
          <p:cNvSpPr/>
          <p:nvPr/>
        </p:nvSpPr>
        <p:spPr>
          <a:xfrm>
            <a:off x="7431513" y="2363809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495" name="TopLineLeft"/>
          <p:cNvSpPr/>
          <p:nvPr/>
        </p:nvSpPr>
        <p:spPr>
          <a:xfrm>
            <a:off x="1109470" y="2363809"/>
            <a:ext cx="5029205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496" name="Title Text"/>
          <p:cNvSpPr txBox="1">
            <a:spLocks noGrp="1"/>
          </p:cNvSpPr>
          <p:nvPr>
            <p:ph type="title"/>
          </p:nvPr>
        </p:nvSpPr>
        <p:spPr>
          <a:xfrm>
            <a:off x="1109472" y="5488739"/>
            <a:ext cx="5029202" cy="1538884"/>
          </a:xfrm>
          <a:prstGeom prst="rect">
            <a:avLst/>
          </a:prstGeom>
        </p:spPr>
        <p:txBody>
          <a:bodyPr lIns="0" tIns="0" rIns="0" bIns="0" anchor="b"/>
          <a:lstStyle>
            <a:lvl1pPr algn="r" defTabSz="914400">
              <a:lnSpc>
                <a:spcPct val="100000"/>
              </a:lnSpc>
              <a:defRPr sz="1800"/>
            </a:lvl1pPr>
          </a:lstStyle>
          <a:p>
            <a:r>
              <a:t>Title Text</a:t>
            </a:r>
          </a:p>
        </p:txBody>
      </p:sp>
      <p:sp>
        <p:nvSpPr>
          <p:cNvPr id="1049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7049982"/>
            <a:ext cx="5029202" cy="1646608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98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8"/>
            <a:ext cx="8961123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104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5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3_Default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6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0507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22165057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50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8"/>
            <a:ext cx="22165057" cy="554001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09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8"/>
            <a:ext cx="8961123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105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5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3_3/4 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7" name="RectangleLight"/>
          <p:cNvSpPr/>
          <p:nvPr/>
        </p:nvSpPr>
        <p:spPr>
          <a:xfrm>
            <a:off x="17562830" y="0"/>
            <a:ext cx="6821170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1828800">
              <a:lnSpc>
                <a:spcPct val="100000"/>
              </a:lnSpc>
              <a:defRPr sz="36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0518" name="BottomLineRight"/>
          <p:cNvSpPr/>
          <p:nvPr/>
        </p:nvSpPr>
        <p:spPr>
          <a:xfrm>
            <a:off x="18239722" y="12907536"/>
            <a:ext cx="502920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519" name="BottomLineLeft"/>
          <p:cNvSpPr/>
          <p:nvPr/>
        </p:nvSpPr>
        <p:spPr>
          <a:xfrm>
            <a:off x="1109471" y="12907536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520" name="TopLineRight"/>
          <p:cNvSpPr/>
          <p:nvPr/>
        </p:nvSpPr>
        <p:spPr>
          <a:xfrm>
            <a:off x="18239722" y="2363809"/>
            <a:ext cx="502920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521" name="TopLineLeft"/>
          <p:cNvSpPr/>
          <p:nvPr/>
        </p:nvSpPr>
        <p:spPr>
          <a:xfrm>
            <a:off x="1109471" y="2363809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522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15837409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52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8"/>
            <a:ext cx="15837409" cy="59436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24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8233136" y="-90668"/>
            <a:ext cx="5047491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105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15287"/>
            <a:ext cx="266974" cy="259223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5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32" name="Google Shape;29;p62" descr="Google Shape;29;p62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053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053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9737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2pPr>
            <a:lvl3pPr marL="1430948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3pPr>
            <a:lvl4pPr marL="1888146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4pPr>
            <a:lvl5pPr marL="23453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35" name="Google Shape;32;p62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05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0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054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8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4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05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74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056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2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056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70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05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11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6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8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057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2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058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81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05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6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059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3" indent="-293073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3" indent="-293073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91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0592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39"/>
            <a:ext cx="3338455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05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1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060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75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0610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061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12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06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7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0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0621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062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23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06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7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06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33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0634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06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76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064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064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45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06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3" name="Title Text"/>
          <p:cNvSpPr txBox="1">
            <a:spLocks noGrp="1"/>
          </p:cNvSpPr>
          <p:nvPr>
            <p:ph type="title"/>
          </p:nvPr>
        </p:nvSpPr>
        <p:spPr>
          <a:xfrm>
            <a:off x="3048000" y="2244725"/>
            <a:ext cx="18288000" cy="4775202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ctr" defTabSz="1828800">
              <a:defRPr sz="12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06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1pPr>
            <a:lvl2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2pPr>
            <a:lvl3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3pPr>
            <a:lvl4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4pPr>
            <a:lvl5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2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0663" name="Body Level One…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1pPr>
            <a:lvl2pPr marL="1447800" indent="-5334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2pPr>
            <a:lvl3pPr marL="2468877" indent="-640077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3pPr>
            <a:lvl4pPr marL="34544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4pPr>
            <a:lvl5pPr marL="43688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1" name="Title Text"/>
          <p:cNvSpPr txBox="1">
            <a:spLocks noGrp="1"/>
          </p:cNvSpPr>
          <p:nvPr>
            <p:ph type="title"/>
          </p:nvPr>
        </p:nvSpPr>
        <p:spPr>
          <a:xfrm>
            <a:off x="1663700" y="3419476"/>
            <a:ext cx="21031200" cy="5705477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12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06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63700" y="9178927"/>
            <a:ext cx="21031200" cy="3000377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Image" descr="Image"/>
          <p:cNvPicPr>
            <a:picLocks noChangeAspect="1"/>
          </p:cNvPicPr>
          <p:nvPr/>
        </p:nvPicPr>
        <p:blipFill>
          <a:blip r:embed="rId2"/>
          <a:srcRect l="1309" r="1307"/>
          <a:stretch>
            <a:fillRect/>
          </a:stretch>
        </p:blipFill>
        <p:spPr>
          <a:xfrm>
            <a:off x="408101" y="12565029"/>
            <a:ext cx="673400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114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4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14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4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1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Two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0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06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76400" y="3651250"/>
            <a:ext cx="10363200" cy="8702676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1pPr>
            <a:lvl2pPr marL="1447800" indent="-5334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2pPr>
            <a:lvl3pPr marL="2468877" indent="-640077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3pPr>
            <a:lvl4pPr marL="34544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4pPr>
            <a:lvl5pPr marL="43688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Comparis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9" name="Title Text"/>
          <p:cNvSpPr txBox="1">
            <a:spLocks noGrp="1"/>
          </p:cNvSpPr>
          <p:nvPr>
            <p:ph type="title"/>
          </p:nvPr>
        </p:nvSpPr>
        <p:spPr>
          <a:xfrm>
            <a:off x="1679575" y="730251"/>
            <a:ext cx="21031202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069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9575" y="3362326"/>
            <a:ext cx="10315578" cy="1647827"/>
          </a:xfrm>
          <a:prstGeom prst="rect">
            <a:avLst/>
          </a:prstGeom>
        </p:spPr>
        <p:txBody>
          <a:bodyPr lIns="45718" tIns="45718" rIns="45718" bIns="45718" anchor="b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91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12344400" y="3362326"/>
            <a:ext cx="10366376" cy="1647827"/>
          </a:xfrm>
          <a:prstGeom prst="rect">
            <a:avLst/>
          </a:prstGeom>
        </p:spPr>
        <p:txBody>
          <a:bodyPr lIns="45718" tIns="45718" rIns="45718" bIns="45718" anchor="b"/>
          <a:lstStyle/>
          <a:p>
            <a:endParaRPr/>
          </a:p>
        </p:txBody>
      </p:sp>
      <p:sp>
        <p:nvSpPr>
          <p:cNvPr id="106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9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07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9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Content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4" name="Title Text"/>
          <p:cNvSpPr txBox="1">
            <a:spLocks noGrp="1"/>
          </p:cNvSpPr>
          <p:nvPr>
            <p:ph type="title"/>
          </p:nvPr>
        </p:nvSpPr>
        <p:spPr>
          <a:xfrm>
            <a:off x="1679575" y="914400"/>
            <a:ext cx="7864478" cy="3200400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6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071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66375" y="1974850"/>
            <a:ext cx="12344401" cy="9747251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1pPr>
            <a:lvl2pPr marL="1436914" indent="-522514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2pPr>
            <a:lvl3pPr marL="2438400" indent="-60960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3pPr>
            <a:lvl4pPr marL="3474720" indent="-73152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4pPr>
            <a:lvl5pPr marL="4389120" indent="-73152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16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1679575" y="4114800"/>
            <a:ext cx="7864476" cy="7623176"/>
          </a:xfrm>
          <a:prstGeom prst="rect">
            <a:avLst/>
          </a:prstGeom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7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Picture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4" name="Title Text"/>
          <p:cNvSpPr txBox="1">
            <a:spLocks noGrp="1"/>
          </p:cNvSpPr>
          <p:nvPr>
            <p:ph type="title"/>
          </p:nvPr>
        </p:nvSpPr>
        <p:spPr>
          <a:xfrm>
            <a:off x="1679575" y="914400"/>
            <a:ext cx="7864478" cy="3200400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6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0725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0366375" y="1974850"/>
            <a:ext cx="12344401" cy="974725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7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9575" y="4114800"/>
            <a:ext cx="7864478" cy="7623176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5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07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77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074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60" cy="547286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074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45" name="A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07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8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3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099" y="12565029"/>
            <a:ext cx="673404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0754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60" cy="547286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075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56" name="A"/>
          <p:cNvSpPr txBox="1">
            <a:spLocks noGrp="1"/>
          </p:cNvSpPr>
          <p:nvPr>
            <p:ph type="body" sz="quarter" idx="21"/>
          </p:nvPr>
        </p:nvSpPr>
        <p:spPr>
          <a:xfrm>
            <a:off x="4712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07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8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07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5" cy="762005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66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0767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8" y="2922940"/>
            <a:ext cx="3338460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07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1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54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155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39"/>
            <a:ext cx="3338455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1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2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077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4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4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1078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078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5" cy="762005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87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0788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8" y="2922940"/>
            <a:ext cx="3338460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07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8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6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079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3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8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5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4" cy="436646"/>
          </a:xfrm>
          <a:prstGeom prst="rect">
            <a:avLst/>
          </a:prstGeom>
          <a:ln w="12700">
            <a:miter lim="400000"/>
          </a:ln>
        </p:spPr>
      </p:pic>
      <p:sp>
        <p:nvSpPr>
          <p:cNvPr id="10806" name="Title Text"/>
          <p:cNvSpPr txBox="1">
            <a:spLocks noGrp="1"/>
          </p:cNvSpPr>
          <p:nvPr>
            <p:ph type="title"/>
          </p:nvPr>
        </p:nvSpPr>
        <p:spPr>
          <a:xfrm>
            <a:off x="1440255" y="172933"/>
            <a:ext cx="22083764" cy="134448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807" name="Body Level One…"/>
          <p:cNvSpPr txBox="1">
            <a:spLocks noGrp="1"/>
          </p:cNvSpPr>
          <p:nvPr>
            <p:ph type="body" idx="1"/>
          </p:nvPr>
        </p:nvSpPr>
        <p:spPr>
          <a:xfrm>
            <a:off x="864152" y="1920606"/>
            <a:ext cx="22660127" cy="10439325"/>
          </a:xfrm>
          <a:prstGeom prst="rect">
            <a:avLst/>
          </a:prstGeom>
        </p:spPr>
        <p:txBody>
          <a:bodyPr/>
          <a:lstStyle>
            <a:lvl2pPr marL="1099426" indent="-597776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8529" y="12888011"/>
            <a:ext cx="413180" cy="392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78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1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081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60" cy="547284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081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18" name="A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08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9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26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1" y="12565029"/>
            <a:ext cx="673400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082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60" cy="547284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082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29" name="A"/>
          <p:cNvSpPr txBox="1">
            <a:spLocks noGrp="1"/>
          </p:cNvSpPr>
          <p:nvPr>
            <p:ph type="body" sz="quarter" idx="21"/>
          </p:nvPr>
        </p:nvSpPr>
        <p:spPr>
          <a:xfrm>
            <a:off x="4712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08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8_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7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4" cy="436646"/>
          </a:xfrm>
          <a:prstGeom prst="rect">
            <a:avLst/>
          </a:prstGeom>
          <a:ln w="12700">
            <a:miter lim="400000"/>
          </a:ln>
        </p:spPr>
      </p:pic>
      <p:sp>
        <p:nvSpPr>
          <p:cNvPr id="10838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0"/>
            <a:ext cx="16616966" cy="792703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108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4"/>
            <a:ext cx="16682813" cy="457651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940398" indent="-5852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494796" indent="-531302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049198" indent="-515902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40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3" y="855421"/>
            <a:ext cx="16616966" cy="497670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108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30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9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8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4" cy="436646"/>
          </a:xfrm>
          <a:prstGeom prst="rect">
            <a:avLst/>
          </a:prstGeom>
          <a:ln w="12700">
            <a:miter lim="400000"/>
          </a:ln>
        </p:spPr>
      </p:pic>
      <p:sp>
        <p:nvSpPr>
          <p:cNvPr id="108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30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79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6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085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085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7"/>
            <a:ext cx="4031204" cy="547205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3360097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4579311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5798526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7017743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59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9" y="385180"/>
            <a:ext cx="547205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08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5" y="12755564"/>
            <a:ext cx="309353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80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67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9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086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5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086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8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1008288" indent="-179613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65487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9226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798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70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9" y="385183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08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116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81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7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087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6" cy="5472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088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843236" indent="-341586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1405080" indent="-40178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899920" indent="-426719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2357120" indent="-42672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81" name="A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08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8529" y="12888011"/>
            <a:ext cx="413180" cy="392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6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8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08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82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9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089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5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089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00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09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0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08" name="Image" descr="Image"/>
          <p:cNvPicPr>
            <a:picLocks noChangeAspect="1"/>
          </p:cNvPicPr>
          <p:nvPr/>
        </p:nvPicPr>
        <p:blipFill>
          <a:blip r:embed="rId2"/>
          <a:srcRect l="1309" r="1307"/>
          <a:stretch>
            <a:fillRect/>
          </a:stretch>
        </p:blipFill>
        <p:spPr>
          <a:xfrm>
            <a:off x="408101" y="12565029"/>
            <a:ext cx="673400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090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5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091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11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09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9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1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092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21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0922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39"/>
            <a:ext cx="3338455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09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3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093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5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9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1094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09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42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0943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39"/>
            <a:ext cx="3338455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09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9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09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9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60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096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96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83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0971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097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73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09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117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11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5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176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39"/>
            <a:ext cx="3338455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1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1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81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1" y="12565029"/>
            <a:ext cx="673400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098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098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84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09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9_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92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0993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3"/>
            <a:ext cx="16616963" cy="792703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1099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3"/>
            <a:ext cx="16682813" cy="457652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940393" indent="-585199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494795" indent="-5313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049197" indent="-5159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95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1" y="855421"/>
            <a:ext cx="16616965" cy="497670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109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0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03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10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84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1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101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101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6"/>
            <a:ext cx="4031201" cy="547204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3360094" indent="-396725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4579309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5798524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7017740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014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04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10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5" y="12755563"/>
            <a:ext cx="309353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85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2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102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102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1008288" indent="-179613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65487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9226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798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025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10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86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3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1034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103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843233" indent="-341583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1405080" indent="-40178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899920" indent="-426719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2357120" indent="-42672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036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10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7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44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10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87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2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105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5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737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30945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88145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45345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055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10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4_1/4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3" name="RectangleLight"/>
          <p:cNvSpPr/>
          <p:nvPr/>
        </p:nvSpPr>
        <p:spPr>
          <a:xfrm>
            <a:off x="6827518" y="0"/>
            <a:ext cx="17556483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>
              <a:defRPr sz="28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064" name="BottomLineRight"/>
          <p:cNvSpPr/>
          <p:nvPr/>
        </p:nvSpPr>
        <p:spPr>
          <a:xfrm>
            <a:off x="7431513" y="12907536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065" name="BottomLineLeft"/>
          <p:cNvSpPr/>
          <p:nvPr/>
        </p:nvSpPr>
        <p:spPr>
          <a:xfrm>
            <a:off x="1109470" y="12907536"/>
            <a:ext cx="5029205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066" name="TopLineRight"/>
          <p:cNvSpPr/>
          <p:nvPr/>
        </p:nvSpPr>
        <p:spPr>
          <a:xfrm>
            <a:off x="7431513" y="2363809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067" name="TopLineLeft"/>
          <p:cNvSpPr/>
          <p:nvPr/>
        </p:nvSpPr>
        <p:spPr>
          <a:xfrm>
            <a:off x="1109470" y="2363809"/>
            <a:ext cx="5029205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068" name="Title Text"/>
          <p:cNvSpPr txBox="1">
            <a:spLocks noGrp="1"/>
          </p:cNvSpPr>
          <p:nvPr>
            <p:ph type="title"/>
          </p:nvPr>
        </p:nvSpPr>
        <p:spPr>
          <a:xfrm>
            <a:off x="1109472" y="5488739"/>
            <a:ext cx="5029202" cy="1538884"/>
          </a:xfrm>
          <a:prstGeom prst="rect">
            <a:avLst/>
          </a:prstGeom>
        </p:spPr>
        <p:txBody>
          <a:bodyPr lIns="0" tIns="0" rIns="0" bIns="0" anchor="b"/>
          <a:lstStyle>
            <a:lvl1pPr algn="r" defTabSz="914400">
              <a:lnSpc>
                <a:spcPct val="100000"/>
              </a:lnSpc>
              <a:defRPr sz="1800"/>
            </a:lvl1pPr>
          </a:lstStyle>
          <a:p>
            <a:r>
              <a:t>Title Text</a:t>
            </a:r>
          </a:p>
        </p:txBody>
      </p:sp>
      <p:sp>
        <p:nvSpPr>
          <p:cNvPr id="110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7049982"/>
            <a:ext cx="5029202" cy="1646608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070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8"/>
            <a:ext cx="8961123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110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5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4_Default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78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1079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22165057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8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8"/>
            <a:ext cx="22165057" cy="554001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081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8"/>
            <a:ext cx="8961123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110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5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18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4_3/4 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9" name="RectangleLight"/>
          <p:cNvSpPr/>
          <p:nvPr/>
        </p:nvSpPr>
        <p:spPr>
          <a:xfrm>
            <a:off x="17562830" y="0"/>
            <a:ext cx="6821170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1828800">
              <a:lnSpc>
                <a:spcPct val="100000"/>
              </a:lnSpc>
              <a:defRPr sz="36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090" name="BottomLineRight"/>
          <p:cNvSpPr/>
          <p:nvPr/>
        </p:nvSpPr>
        <p:spPr>
          <a:xfrm>
            <a:off x="18239722" y="12907536"/>
            <a:ext cx="502920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091" name="BottomLineLeft"/>
          <p:cNvSpPr/>
          <p:nvPr/>
        </p:nvSpPr>
        <p:spPr>
          <a:xfrm>
            <a:off x="1109471" y="12907536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092" name="TopLineRight"/>
          <p:cNvSpPr/>
          <p:nvPr/>
        </p:nvSpPr>
        <p:spPr>
          <a:xfrm>
            <a:off x="18239722" y="2363809"/>
            <a:ext cx="502920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093" name="TopLineLeft"/>
          <p:cNvSpPr/>
          <p:nvPr/>
        </p:nvSpPr>
        <p:spPr>
          <a:xfrm>
            <a:off x="1109471" y="2363809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094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15837409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9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8"/>
            <a:ext cx="15837409" cy="59436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096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8233136" y="-90668"/>
            <a:ext cx="5047491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110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15287"/>
            <a:ext cx="266974" cy="259223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2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04" name="Google Shape;29;p62" descr="Google Shape;29;p62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110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110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9737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2pPr>
            <a:lvl3pPr marL="1430948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3pPr>
            <a:lvl4pPr marL="1888146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4pPr>
            <a:lvl5pPr marL="23453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07" name="Google Shape;32;p62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11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6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5" name="Google Shape;12;p27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11116" name="Google Shape;13;p27" descr="Google Shape;13;p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11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  <a:lvl2pPr marL="9572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2pPr>
            <a:lvl3pPr marL="14144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3pPr>
            <a:lvl4pPr marL="1871660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4pPr>
            <a:lvl5pPr marL="2328860" indent="-185735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18" name="Google Shape;15;p27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1119" name="Google Shape;16;p27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1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88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7" name="Google Shape;19;p28" descr="Google Shape;19;p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1112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4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 b="1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12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4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</a:defRPr>
            </a:lvl1pPr>
            <a:lvl2pPr marL="11430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2pPr>
            <a:lvl3pPr marL="16002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3pPr>
            <a:lvl4pPr marL="20574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4pPr>
            <a:lvl5pPr marL="25146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30" name="Google Shape;22;p28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11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 b="1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4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38" name="Google Shape;25;p29" descr="Google Shape;25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113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8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47" name="Google Shape;29;p30" descr="Google Shape;29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11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89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55" name="Google Shape;32;p31" descr="Google Shape;32;p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115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15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58" name="Google Shape;35;p31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11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0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2438337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0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3" name="Google Shape;45;p34" descr="Google Shape;45;p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11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75" name="Google Shape;47;p34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1176" name="Google Shape;48;p34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11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90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84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1185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11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2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19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9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91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93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1194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11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2_Linha + Log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2" name="Google Shape;55;p37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pic>
        <p:nvPicPr>
          <p:cNvPr id="11203" name="Google Shape;56;p37" descr="Google Shape;56;p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12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92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1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1212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12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93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20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1221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12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94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29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1230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12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95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38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1239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12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96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1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55" name="Google Shape;70;p43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1256" name="Google Shape;71;p43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12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97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26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66" name="Google Shape;76;p44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pic>
        <p:nvPicPr>
          <p:cNvPr id="11267" name="Google Shape;77;p44" descr="Google Shape;77;p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6" y="12727229"/>
            <a:ext cx="2014798" cy="579936"/>
          </a:xfrm>
          <a:prstGeom prst="rect">
            <a:avLst/>
          </a:prstGeom>
          <a:ln w="12700">
            <a:miter lim="400000"/>
          </a:ln>
        </p:spPr>
      </p:pic>
      <p:sp>
        <p:nvSpPr>
          <p:cNvPr id="112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3_Linha + Log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5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1276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12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4" cy="762065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22165057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50"/>
            <a:ext cx="22165057" cy="553999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91440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182880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274320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365760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3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36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6"/>
            <a:ext cx="8961121" cy="784831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</p:spTree>
  </p:cSld>
  <p:clrMapOvr>
    <a:masterClrMapping/>
  </p:clrMapOvr>
  <p:transition spd="med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204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2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0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6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2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98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4" name="Google Shape;82;p46"/>
          <p:cNvSpPr txBox="1"/>
          <p:nvPr/>
        </p:nvSpPr>
        <p:spPr>
          <a:xfrm>
            <a:off x="6468929" y="476249"/>
            <a:ext cx="2571060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z="2400">
                <a:solidFill>
                  <a:srgbClr val="92929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Design Exploration</a:t>
            </a:r>
          </a:p>
        </p:txBody>
      </p:sp>
      <p:sp>
        <p:nvSpPr>
          <p:cNvPr id="11285" name="Google Shape;83;p46"/>
          <p:cNvSpPr txBox="1"/>
          <p:nvPr/>
        </p:nvSpPr>
        <p:spPr>
          <a:xfrm>
            <a:off x="12305606" y="476249"/>
            <a:ext cx="2181427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z="2400">
                <a:solidFill>
                  <a:srgbClr val="92929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December 2019</a:t>
            </a:r>
          </a:p>
        </p:txBody>
      </p:sp>
      <p:sp>
        <p:nvSpPr>
          <p:cNvPr id="11286" name="Google Shape;84;p46"/>
          <p:cNvSpPr txBox="1"/>
          <p:nvPr/>
        </p:nvSpPr>
        <p:spPr>
          <a:xfrm>
            <a:off x="626764" y="476250"/>
            <a:ext cx="2926012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z="2400">
                <a:solidFill>
                  <a:srgbClr val="92929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Descomplica—MAKE</a:t>
            </a:r>
          </a:p>
        </p:txBody>
      </p:sp>
      <p:sp>
        <p:nvSpPr>
          <p:cNvPr id="112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Blank color">
    <p:bg>
      <p:bgPr>
        <a:solidFill>
          <a:srgbClr val="F8D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9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01" name="Google Shape;89;p48" descr="Google Shape;89;p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113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 b="1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7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9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1131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13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12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1313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39"/>
            <a:ext cx="3338455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13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0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13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0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30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133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33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99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4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1341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134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43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13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3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1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1" y="12565029"/>
            <a:ext cx="673400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135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135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54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13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0_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2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1363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3"/>
            <a:ext cx="16616963" cy="792703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113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3"/>
            <a:ext cx="16682813" cy="457652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940393" indent="-585199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494795" indent="-5313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049197" indent="-5159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65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1" y="855421"/>
            <a:ext cx="16616965" cy="497670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113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73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13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4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2" y="12565029"/>
            <a:ext cx="673399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21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2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1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7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2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00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81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138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138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6"/>
            <a:ext cx="4031201" cy="547204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3360094" indent="-396725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4579309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5798524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7017740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84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04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13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5" y="12755563"/>
            <a:ext cx="309353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01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9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139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139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843233" indent="-341583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1405080" indent="-40178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899920" indent="-426719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2357120" indent="-42672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95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13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0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03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14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02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1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141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41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737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30945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88145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45345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14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14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_1/4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2" name="RectangleLight"/>
          <p:cNvSpPr/>
          <p:nvPr/>
        </p:nvSpPr>
        <p:spPr>
          <a:xfrm>
            <a:off x="6827518" y="0"/>
            <a:ext cx="17556483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>
              <a:defRPr sz="28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423" name="BottomLineRight"/>
          <p:cNvSpPr/>
          <p:nvPr/>
        </p:nvSpPr>
        <p:spPr>
          <a:xfrm>
            <a:off x="7431513" y="12907536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424" name="BottomLineLeft"/>
          <p:cNvSpPr/>
          <p:nvPr/>
        </p:nvSpPr>
        <p:spPr>
          <a:xfrm>
            <a:off x="1109470" y="12907536"/>
            <a:ext cx="5029205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425" name="TopLineRight"/>
          <p:cNvSpPr/>
          <p:nvPr/>
        </p:nvSpPr>
        <p:spPr>
          <a:xfrm>
            <a:off x="7431513" y="2363809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426" name="TopLineLeft"/>
          <p:cNvSpPr/>
          <p:nvPr/>
        </p:nvSpPr>
        <p:spPr>
          <a:xfrm>
            <a:off x="1109470" y="2363809"/>
            <a:ext cx="5029205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427" name="Title Text"/>
          <p:cNvSpPr txBox="1">
            <a:spLocks noGrp="1"/>
          </p:cNvSpPr>
          <p:nvPr>
            <p:ph type="title"/>
          </p:nvPr>
        </p:nvSpPr>
        <p:spPr>
          <a:xfrm>
            <a:off x="1109472" y="5488739"/>
            <a:ext cx="5029202" cy="1538884"/>
          </a:xfrm>
          <a:prstGeom prst="rect">
            <a:avLst/>
          </a:prstGeom>
        </p:spPr>
        <p:txBody>
          <a:bodyPr lIns="0" tIns="0" rIns="0" bIns="0" anchor="b"/>
          <a:lstStyle>
            <a:lvl1pPr algn="r" defTabSz="914400">
              <a:lnSpc>
                <a:spcPct val="100000"/>
              </a:lnSpc>
              <a:defRPr sz="1800"/>
            </a:lvl1pPr>
          </a:lstStyle>
          <a:p>
            <a:r>
              <a:t>Title Text</a:t>
            </a:r>
          </a:p>
        </p:txBody>
      </p:sp>
      <p:sp>
        <p:nvSpPr>
          <p:cNvPr id="114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7049982"/>
            <a:ext cx="5029202" cy="1646608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29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8"/>
            <a:ext cx="8961123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114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5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_Default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37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1438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22165057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4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8"/>
            <a:ext cx="22165057" cy="554001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40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8"/>
            <a:ext cx="8961123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114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5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_3/4 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8" name="RectangleLight"/>
          <p:cNvSpPr/>
          <p:nvPr/>
        </p:nvSpPr>
        <p:spPr>
          <a:xfrm>
            <a:off x="17562830" y="0"/>
            <a:ext cx="6821170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1828800">
              <a:lnSpc>
                <a:spcPct val="100000"/>
              </a:lnSpc>
              <a:defRPr sz="36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449" name="BottomLineRight"/>
          <p:cNvSpPr/>
          <p:nvPr/>
        </p:nvSpPr>
        <p:spPr>
          <a:xfrm>
            <a:off x="18239722" y="12907536"/>
            <a:ext cx="502920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450" name="BottomLineLeft"/>
          <p:cNvSpPr/>
          <p:nvPr/>
        </p:nvSpPr>
        <p:spPr>
          <a:xfrm>
            <a:off x="1109471" y="12907536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451" name="TopLineRight"/>
          <p:cNvSpPr/>
          <p:nvPr/>
        </p:nvSpPr>
        <p:spPr>
          <a:xfrm>
            <a:off x="18239722" y="2363809"/>
            <a:ext cx="502920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452" name="TopLineLeft"/>
          <p:cNvSpPr/>
          <p:nvPr/>
        </p:nvSpPr>
        <p:spPr>
          <a:xfrm>
            <a:off x="1109471" y="2363809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453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15837409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4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8"/>
            <a:ext cx="15837409" cy="59436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55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8233136" y="-90668"/>
            <a:ext cx="5047491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114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15287"/>
            <a:ext cx="266974" cy="259223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4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3" name="Google Shape;29;p62" descr="Google Shape;29;p62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1464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146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9737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2pPr>
            <a:lvl3pPr marL="1430948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3pPr>
            <a:lvl4pPr marL="1888146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4pPr>
            <a:lvl5pPr marL="23453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66" name="Google Shape;32;p62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14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5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147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1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5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2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226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3"/>
            <a:ext cx="16616963" cy="792702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12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3"/>
            <a:ext cx="16682813" cy="457651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663196" indent="-585200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217597" indent="-5313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2771999" indent="-5159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8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2" y="855422"/>
            <a:ext cx="16616964" cy="497668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12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1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9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14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03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149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2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150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501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15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5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09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1510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2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151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512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15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2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15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3" indent="-293073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3" indent="-293073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522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1523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39"/>
            <a:ext cx="3338455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15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6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153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5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04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4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1541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154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543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15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6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51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155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155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554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15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3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15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564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1565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15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05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1574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157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576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15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4" name="Title Text"/>
          <p:cNvSpPr txBox="1">
            <a:spLocks noGrp="1"/>
          </p:cNvSpPr>
          <p:nvPr>
            <p:ph type="title"/>
          </p:nvPr>
        </p:nvSpPr>
        <p:spPr>
          <a:xfrm>
            <a:off x="3048000" y="2244725"/>
            <a:ext cx="18288000" cy="4775202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ctr" defTabSz="1828800">
              <a:defRPr sz="12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158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1pPr>
            <a:lvl2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2pPr>
            <a:lvl3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3pPr>
            <a:lvl4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4pPr>
            <a:lvl5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5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6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2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2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3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1594" name="Body Level One…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1pPr>
            <a:lvl2pPr marL="1447800" indent="-5334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2pPr>
            <a:lvl3pPr marL="2468877" indent="-640077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3pPr>
            <a:lvl4pPr marL="34544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4pPr>
            <a:lvl5pPr marL="43688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5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2" name="Title Text"/>
          <p:cNvSpPr txBox="1">
            <a:spLocks noGrp="1"/>
          </p:cNvSpPr>
          <p:nvPr>
            <p:ph type="title"/>
          </p:nvPr>
        </p:nvSpPr>
        <p:spPr>
          <a:xfrm>
            <a:off x="1663700" y="3419476"/>
            <a:ext cx="21031200" cy="5705477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12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16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63700" y="9178927"/>
            <a:ext cx="21031200" cy="3000377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Two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1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161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76400" y="3651250"/>
            <a:ext cx="10363200" cy="8702676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1pPr>
            <a:lvl2pPr marL="1447800" indent="-5334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2pPr>
            <a:lvl3pPr marL="2468877" indent="-640077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3pPr>
            <a:lvl4pPr marL="34544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4pPr>
            <a:lvl5pPr marL="43688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Comparis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0" name="Title Text"/>
          <p:cNvSpPr txBox="1">
            <a:spLocks noGrp="1"/>
          </p:cNvSpPr>
          <p:nvPr>
            <p:ph type="title"/>
          </p:nvPr>
        </p:nvSpPr>
        <p:spPr>
          <a:xfrm>
            <a:off x="1679575" y="730251"/>
            <a:ext cx="21031202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16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9575" y="3362326"/>
            <a:ext cx="10315578" cy="1647827"/>
          </a:xfrm>
          <a:prstGeom prst="rect">
            <a:avLst/>
          </a:prstGeom>
        </p:spPr>
        <p:txBody>
          <a:bodyPr lIns="45718" tIns="45718" rIns="45718" bIns="45718" anchor="b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22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12344400" y="3362326"/>
            <a:ext cx="10366376" cy="1647827"/>
          </a:xfrm>
          <a:prstGeom prst="rect">
            <a:avLst/>
          </a:prstGeom>
        </p:spPr>
        <p:txBody>
          <a:bodyPr lIns="45718" tIns="45718" rIns="45718" bIns="45718" anchor="b"/>
          <a:lstStyle/>
          <a:p>
            <a:endParaRPr/>
          </a:p>
        </p:txBody>
      </p:sp>
      <p:sp>
        <p:nvSpPr>
          <p:cNvPr id="116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0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16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2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Content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5" name="Title Text"/>
          <p:cNvSpPr txBox="1">
            <a:spLocks noGrp="1"/>
          </p:cNvSpPr>
          <p:nvPr>
            <p:ph type="title"/>
          </p:nvPr>
        </p:nvSpPr>
        <p:spPr>
          <a:xfrm>
            <a:off x="1679575" y="914400"/>
            <a:ext cx="7864478" cy="3200400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6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164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66375" y="1974850"/>
            <a:ext cx="12344401" cy="9747251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1pPr>
            <a:lvl2pPr marL="1436914" indent="-522514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2pPr>
            <a:lvl3pPr marL="2438400" indent="-60960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3pPr>
            <a:lvl4pPr marL="3474720" indent="-73152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4pPr>
            <a:lvl5pPr marL="4389120" indent="-73152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47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1679575" y="4114800"/>
            <a:ext cx="7864476" cy="7623176"/>
          </a:xfrm>
          <a:prstGeom prst="rect">
            <a:avLst/>
          </a:prstGeom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6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Picture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5" name="Title Text"/>
          <p:cNvSpPr txBox="1">
            <a:spLocks noGrp="1"/>
          </p:cNvSpPr>
          <p:nvPr>
            <p:ph type="title"/>
          </p:nvPr>
        </p:nvSpPr>
        <p:spPr>
          <a:xfrm>
            <a:off x="1679575" y="914400"/>
            <a:ext cx="7864478" cy="3200400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6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1656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0366375" y="1974850"/>
            <a:ext cx="12344401" cy="974725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65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9575" y="4114800"/>
            <a:ext cx="7864478" cy="7623176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2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6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16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06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1674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60" cy="547286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167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76" name="A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16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4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24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24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6"/>
            <a:ext cx="4031201" cy="547203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2750489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3969704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5188919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6408134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47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03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2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6" y="12755563"/>
            <a:ext cx="309352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7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84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099" y="12565029"/>
            <a:ext cx="673404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168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60" cy="547286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168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87" name="A"/>
          <p:cNvSpPr txBox="1">
            <a:spLocks noGrp="1"/>
          </p:cNvSpPr>
          <p:nvPr>
            <p:ph type="body" sz="quarter" idx="21"/>
          </p:nvPr>
        </p:nvSpPr>
        <p:spPr>
          <a:xfrm>
            <a:off x="4712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16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4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9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169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5" cy="762005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97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1698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8" y="2922940"/>
            <a:ext cx="3338460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16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7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0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170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8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5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1171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17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5" cy="762005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18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1719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8" y="2922940"/>
            <a:ext cx="3338460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17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1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7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17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3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1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36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4" cy="436646"/>
          </a:xfrm>
          <a:prstGeom prst="rect">
            <a:avLst/>
          </a:prstGeom>
          <a:ln w="12700">
            <a:miter lim="400000"/>
          </a:ln>
        </p:spPr>
      </p:pic>
      <p:sp>
        <p:nvSpPr>
          <p:cNvPr id="11737" name="Title Text"/>
          <p:cNvSpPr txBox="1">
            <a:spLocks noGrp="1"/>
          </p:cNvSpPr>
          <p:nvPr>
            <p:ph type="title"/>
          </p:nvPr>
        </p:nvSpPr>
        <p:spPr>
          <a:xfrm>
            <a:off x="1440255" y="172933"/>
            <a:ext cx="22083764" cy="134448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738" name="Body Level One…"/>
          <p:cNvSpPr txBox="1">
            <a:spLocks noGrp="1"/>
          </p:cNvSpPr>
          <p:nvPr>
            <p:ph type="body" idx="1"/>
          </p:nvPr>
        </p:nvSpPr>
        <p:spPr>
          <a:xfrm>
            <a:off x="864152" y="1920606"/>
            <a:ext cx="22660127" cy="10439325"/>
          </a:xfrm>
          <a:prstGeom prst="rect">
            <a:avLst/>
          </a:prstGeom>
        </p:spPr>
        <p:txBody>
          <a:bodyPr/>
          <a:lstStyle>
            <a:lvl2pPr marL="1099426" indent="-597776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8529" y="12888011"/>
            <a:ext cx="413180" cy="392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07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4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174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60" cy="547284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174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49" name="A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17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8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57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1" y="12565029"/>
            <a:ext cx="673400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175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60" cy="547284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175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60" name="A"/>
          <p:cNvSpPr txBox="1">
            <a:spLocks noGrp="1"/>
          </p:cNvSpPr>
          <p:nvPr>
            <p:ph type="body" sz="quarter" idx="21"/>
          </p:nvPr>
        </p:nvSpPr>
        <p:spPr>
          <a:xfrm>
            <a:off x="4712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17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1_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68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4" cy="436646"/>
          </a:xfrm>
          <a:prstGeom prst="rect">
            <a:avLst/>
          </a:prstGeom>
          <a:ln w="12700">
            <a:miter lim="400000"/>
          </a:ln>
        </p:spPr>
      </p:pic>
      <p:sp>
        <p:nvSpPr>
          <p:cNvPr id="11769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0"/>
            <a:ext cx="16616966" cy="792703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1177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4"/>
            <a:ext cx="16682813" cy="457651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940398" indent="-5852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494796" indent="-531302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049198" indent="-515902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71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3" y="855421"/>
            <a:ext cx="16616966" cy="497670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117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30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9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4" cy="436646"/>
          </a:xfrm>
          <a:prstGeom prst="rect">
            <a:avLst/>
          </a:prstGeom>
          <a:ln w="12700">
            <a:miter lim="400000"/>
          </a:ln>
        </p:spPr>
      </p:pic>
      <p:sp>
        <p:nvSpPr>
          <p:cNvPr id="117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30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5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6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125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1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25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779688" indent="-179613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236887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6940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1512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8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80"/>
            <a:ext cx="547280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2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4" y="12755560"/>
            <a:ext cx="295227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08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87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178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178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7"/>
            <a:ext cx="4031204" cy="547205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3360097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4579311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5798526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7017743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90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9" y="385180"/>
            <a:ext cx="547205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17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5" y="12755564"/>
            <a:ext cx="309353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09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98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9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179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5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180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8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1008288" indent="-179613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65487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9226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798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01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9" y="385183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18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10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0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1810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6" cy="5472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181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843236" indent="-341586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1405080" indent="-40178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899920" indent="-426719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2357120" indent="-42672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12" name="A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18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8529" y="12888011"/>
            <a:ext cx="413180" cy="392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3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18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11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2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182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5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183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31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18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9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39" name="Image" descr="Image"/>
          <p:cNvPicPr>
            <a:picLocks noChangeAspect="1"/>
          </p:cNvPicPr>
          <p:nvPr/>
        </p:nvPicPr>
        <p:blipFill>
          <a:blip r:embed="rId2"/>
          <a:srcRect l="1309" r="1307"/>
          <a:stretch>
            <a:fillRect/>
          </a:stretch>
        </p:blipFill>
        <p:spPr>
          <a:xfrm>
            <a:off x="408101" y="12565029"/>
            <a:ext cx="673400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1840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5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184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42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18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5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5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18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52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1853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39"/>
            <a:ext cx="3338455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18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8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6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186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9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0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118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18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73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1874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39"/>
            <a:ext cx="3338455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18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2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2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18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126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26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843234" indent="-341584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1405080" indent="-40178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899920" indent="-426719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2357120" indent="-42672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69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2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2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91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18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89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12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0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190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190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04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19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0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12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1" y="12565029"/>
            <a:ext cx="673400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191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191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15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19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2_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23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1924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3"/>
            <a:ext cx="16616963" cy="792703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119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3"/>
            <a:ext cx="16682813" cy="457652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940393" indent="-585199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494795" indent="-5313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049197" indent="-5159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26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1" y="855421"/>
            <a:ext cx="16616965" cy="497670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119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3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4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19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13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42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194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194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6"/>
            <a:ext cx="4031201" cy="547204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3360094" indent="-396725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4579309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5798524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7017740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45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04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19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5" y="12755563"/>
            <a:ext cx="309353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14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53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1954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195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1008288" indent="-179613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65487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9226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798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56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19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15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196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196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843233" indent="-341583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1405080" indent="-40178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899920" indent="-426719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2357120" indent="-42672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67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19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4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75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19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16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3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1984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8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737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30945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88145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45345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86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19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7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12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2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_1/4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4" name="RectangleLight"/>
          <p:cNvSpPr/>
          <p:nvPr/>
        </p:nvSpPr>
        <p:spPr>
          <a:xfrm>
            <a:off x="6827518" y="0"/>
            <a:ext cx="17556483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>
              <a:defRPr sz="28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995" name="BottomLineRight"/>
          <p:cNvSpPr/>
          <p:nvPr/>
        </p:nvSpPr>
        <p:spPr>
          <a:xfrm>
            <a:off x="7431513" y="12907536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996" name="BottomLineLeft"/>
          <p:cNvSpPr/>
          <p:nvPr/>
        </p:nvSpPr>
        <p:spPr>
          <a:xfrm>
            <a:off x="1109470" y="12907536"/>
            <a:ext cx="5029205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997" name="TopLineRight"/>
          <p:cNvSpPr/>
          <p:nvPr/>
        </p:nvSpPr>
        <p:spPr>
          <a:xfrm>
            <a:off x="7431513" y="2363809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998" name="TopLineLeft"/>
          <p:cNvSpPr/>
          <p:nvPr/>
        </p:nvSpPr>
        <p:spPr>
          <a:xfrm>
            <a:off x="1109470" y="2363809"/>
            <a:ext cx="5029205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999" name="Title Text"/>
          <p:cNvSpPr txBox="1">
            <a:spLocks noGrp="1"/>
          </p:cNvSpPr>
          <p:nvPr>
            <p:ph type="title"/>
          </p:nvPr>
        </p:nvSpPr>
        <p:spPr>
          <a:xfrm>
            <a:off x="1109472" y="5488739"/>
            <a:ext cx="5029202" cy="1538884"/>
          </a:xfrm>
          <a:prstGeom prst="rect">
            <a:avLst/>
          </a:prstGeom>
        </p:spPr>
        <p:txBody>
          <a:bodyPr lIns="0" tIns="0" rIns="0" bIns="0" anchor="b"/>
          <a:lstStyle>
            <a:lvl1pPr algn="r" defTabSz="914400">
              <a:lnSpc>
                <a:spcPct val="100000"/>
              </a:lnSpc>
              <a:defRPr sz="1800"/>
            </a:lvl1pPr>
          </a:lstStyle>
          <a:p>
            <a:r>
              <a:t>Title Text</a:t>
            </a:r>
          </a:p>
        </p:txBody>
      </p:sp>
      <p:sp>
        <p:nvSpPr>
          <p:cNvPr id="1200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7049982"/>
            <a:ext cx="5029202" cy="1646608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01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8"/>
            <a:ext cx="8961123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120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5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_Default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09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2010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22165057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0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8"/>
            <a:ext cx="22165057" cy="554001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12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8"/>
            <a:ext cx="8961123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120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5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_3/4 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0" name="RectangleLight"/>
          <p:cNvSpPr/>
          <p:nvPr/>
        </p:nvSpPr>
        <p:spPr>
          <a:xfrm>
            <a:off x="17562830" y="0"/>
            <a:ext cx="6821170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1828800">
              <a:lnSpc>
                <a:spcPct val="100000"/>
              </a:lnSpc>
              <a:defRPr sz="36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2021" name="BottomLineRight"/>
          <p:cNvSpPr/>
          <p:nvPr/>
        </p:nvSpPr>
        <p:spPr>
          <a:xfrm>
            <a:off x="18239722" y="12907536"/>
            <a:ext cx="502920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022" name="BottomLineLeft"/>
          <p:cNvSpPr/>
          <p:nvPr/>
        </p:nvSpPr>
        <p:spPr>
          <a:xfrm>
            <a:off x="1109471" y="12907536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023" name="TopLineRight"/>
          <p:cNvSpPr/>
          <p:nvPr/>
        </p:nvSpPr>
        <p:spPr>
          <a:xfrm>
            <a:off x="18239722" y="2363809"/>
            <a:ext cx="502920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024" name="TopLineLeft"/>
          <p:cNvSpPr/>
          <p:nvPr/>
        </p:nvSpPr>
        <p:spPr>
          <a:xfrm>
            <a:off x="1109471" y="2363809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025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15837409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0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8"/>
            <a:ext cx="15837409" cy="59436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27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8233136" y="-90668"/>
            <a:ext cx="5047491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120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15287"/>
            <a:ext cx="266974" cy="259223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1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35" name="Google Shape;29;p62" descr="Google Shape;29;p62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203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203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9737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2pPr>
            <a:lvl3pPr marL="1430948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3pPr>
            <a:lvl4pPr marL="1888146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4pPr>
            <a:lvl5pPr marL="23453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38" name="Google Shape;32;p62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20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0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6" name="Google Shape;12;p27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12047" name="Google Shape;13;p27" descr="Google Shape;13;p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20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  <a:lvl2pPr marL="9572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2pPr>
            <a:lvl3pPr marL="14144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3pPr>
            <a:lvl4pPr marL="1871660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4pPr>
            <a:lvl5pPr marL="2328860" indent="-185735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49" name="Google Shape;15;p27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2050" name="Google Shape;16;p27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20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17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58" name="Google Shape;19;p28" descr="Google Shape;19;p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1205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4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 b="1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06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4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</a:defRPr>
            </a:lvl1pPr>
            <a:lvl2pPr marL="11430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2pPr>
            <a:lvl3pPr marL="16002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3pPr>
            <a:lvl4pPr marL="20574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4pPr>
            <a:lvl5pPr marL="25146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61" name="Google Shape;22;p28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20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 b="1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9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69" name="Google Shape;25;p29" descr="Google Shape;25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207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5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78" name="Google Shape;29;p30" descr="Google Shape;29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20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18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6" name="Google Shape;32;p31" descr="Google Shape;32;p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208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08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89" name="Google Shape;35;p31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20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3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2438337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5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6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128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1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8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745147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202346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659546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116746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8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80"/>
            <a:ext cx="547280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2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4" y="12755560"/>
            <a:ext cx="295227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6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04" name="Google Shape;45;p34" descr="Google Shape;45;p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210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06" name="Google Shape;47;p34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2107" name="Google Shape;48;p34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21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19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15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2116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21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20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24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2125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21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4_Linha + Log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3" name="Google Shape;55;p37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pic>
        <p:nvPicPr>
          <p:cNvPr id="12134" name="Google Shape;56;p37" descr="Google Shape;56;p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2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21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42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2143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21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22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51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2152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21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23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60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2161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21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24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69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2170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21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25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7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86" name="Google Shape;70;p43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2187" name="Google Shape;71;p43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21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/4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RectangleLight"/>
          <p:cNvSpPr/>
          <p:nvPr/>
        </p:nvSpPr>
        <p:spPr>
          <a:xfrm>
            <a:off x="6827518" y="0"/>
            <a:ext cx="17556482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>
              <a:defRPr sz="28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2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4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298" name="BottomLineRight"/>
          <p:cNvSpPr/>
          <p:nvPr/>
        </p:nvSpPr>
        <p:spPr>
          <a:xfrm>
            <a:off x="7431513" y="12907536"/>
            <a:ext cx="15837411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99" name="BottomLineLeft"/>
          <p:cNvSpPr/>
          <p:nvPr/>
        </p:nvSpPr>
        <p:spPr>
          <a:xfrm>
            <a:off x="1109471" y="12907536"/>
            <a:ext cx="5029203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00" name="TopLineRight"/>
          <p:cNvSpPr/>
          <p:nvPr/>
        </p:nvSpPr>
        <p:spPr>
          <a:xfrm>
            <a:off x="7431513" y="2363810"/>
            <a:ext cx="15837411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01" name="TopLineLeft"/>
          <p:cNvSpPr/>
          <p:nvPr/>
        </p:nvSpPr>
        <p:spPr>
          <a:xfrm>
            <a:off x="1109471" y="2363810"/>
            <a:ext cx="5029203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02" name="Title Text"/>
          <p:cNvSpPr txBox="1">
            <a:spLocks noGrp="1"/>
          </p:cNvSpPr>
          <p:nvPr>
            <p:ph type="title"/>
          </p:nvPr>
        </p:nvSpPr>
        <p:spPr>
          <a:xfrm>
            <a:off x="1109472" y="5488739"/>
            <a:ext cx="5029202" cy="1538884"/>
          </a:xfrm>
          <a:prstGeom prst="rect">
            <a:avLst/>
          </a:prstGeom>
        </p:spPr>
        <p:txBody>
          <a:bodyPr lIns="0" tIns="0" rIns="0" bIns="0" anchor="b"/>
          <a:lstStyle>
            <a:lvl1pPr algn="r" defTabSz="914400">
              <a:lnSpc>
                <a:spcPct val="100000"/>
              </a:lnSpc>
              <a:defRPr sz="1800"/>
            </a:lvl1pPr>
          </a:lstStyle>
          <a:p>
            <a:r>
              <a:t>Title Text</a:t>
            </a:r>
          </a:p>
        </p:txBody>
      </p:sp>
      <p:sp>
        <p:nvSpPr>
          <p:cNvPr id="13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7049982"/>
            <a:ext cx="5029202" cy="1646607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4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7"/>
            <a:ext cx="8961122" cy="784833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</p:spTree>
  </p:cSld>
  <p:clrMapOvr>
    <a:masterClrMapping/>
  </p:clrMapOvr>
  <p:transition spd="med"/>
</p:sldLayout>
</file>

<file path=ppt/slideLayouts/slideLayout1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26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19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97" name="Google Shape;76;p44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pic>
        <p:nvPicPr>
          <p:cNvPr id="12198" name="Google Shape;77;p44" descr="Google Shape;77;p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6" y="12727229"/>
            <a:ext cx="2014798" cy="579936"/>
          </a:xfrm>
          <a:prstGeom prst="rect">
            <a:avLst/>
          </a:prstGeom>
          <a:ln w="12700">
            <a:miter lim="400000"/>
          </a:ln>
        </p:spPr>
      </p:pic>
      <p:sp>
        <p:nvSpPr>
          <p:cNvPr id="121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_Linha + Log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06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2207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22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27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5" name="Google Shape;82;p46"/>
          <p:cNvSpPr txBox="1"/>
          <p:nvPr/>
        </p:nvSpPr>
        <p:spPr>
          <a:xfrm>
            <a:off x="6468929" y="476249"/>
            <a:ext cx="2571060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z="2400">
                <a:solidFill>
                  <a:srgbClr val="92929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Design Exploration</a:t>
            </a:r>
          </a:p>
        </p:txBody>
      </p:sp>
      <p:sp>
        <p:nvSpPr>
          <p:cNvPr id="12216" name="Google Shape;83;p46"/>
          <p:cNvSpPr txBox="1"/>
          <p:nvPr/>
        </p:nvSpPr>
        <p:spPr>
          <a:xfrm>
            <a:off x="12305606" y="476249"/>
            <a:ext cx="2181427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z="2400">
                <a:solidFill>
                  <a:srgbClr val="92929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December 2019</a:t>
            </a:r>
          </a:p>
        </p:txBody>
      </p:sp>
      <p:sp>
        <p:nvSpPr>
          <p:cNvPr id="12217" name="Google Shape;84;p46"/>
          <p:cNvSpPr txBox="1"/>
          <p:nvPr/>
        </p:nvSpPr>
        <p:spPr>
          <a:xfrm>
            <a:off x="626764" y="476250"/>
            <a:ext cx="2926012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z="2400">
                <a:solidFill>
                  <a:srgbClr val="92929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Descomplica—MAKE</a:t>
            </a:r>
          </a:p>
        </p:txBody>
      </p:sp>
      <p:sp>
        <p:nvSpPr>
          <p:cNvPr id="122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Blank color">
    <p:bg>
      <p:bgPr>
        <a:solidFill>
          <a:srgbClr val="F8D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6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32" name="Google Shape;89;p48" descr="Google Shape;89;p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122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 b="1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1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0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122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224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43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2244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39"/>
            <a:ext cx="3338455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22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3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2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22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3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61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22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26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28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227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27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74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22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2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2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1" y="12565029"/>
            <a:ext cx="673400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228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28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85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22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/4 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Light"/>
          <p:cNvSpPr/>
          <p:nvPr/>
        </p:nvSpPr>
        <p:spPr>
          <a:xfrm>
            <a:off x="17562831" y="0"/>
            <a:ext cx="6821169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1828800">
              <a:lnSpc>
                <a:spcPct val="100000"/>
              </a:lnSpc>
              <a:defRPr sz="36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15285"/>
            <a:ext cx="266974" cy="259223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45" name="BottomLineRight"/>
          <p:cNvSpPr/>
          <p:nvPr/>
        </p:nvSpPr>
        <p:spPr>
          <a:xfrm>
            <a:off x="18239722" y="12907537"/>
            <a:ext cx="5029201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6" name="BottomLineLeft"/>
          <p:cNvSpPr/>
          <p:nvPr/>
        </p:nvSpPr>
        <p:spPr>
          <a:xfrm>
            <a:off x="1109471" y="12907537"/>
            <a:ext cx="15837409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7" name="TopLineRight"/>
          <p:cNvSpPr/>
          <p:nvPr/>
        </p:nvSpPr>
        <p:spPr>
          <a:xfrm>
            <a:off x="18239722" y="2363811"/>
            <a:ext cx="5029201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8" name="TopLineLeft"/>
          <p:cNvSpPr/>
          <p:nvPr/>
        </p:nvSpPr>
        <p:spPr>
          <a:xfrm>
            <a:off x="1109471" y="2363811"/>
            <a:ext cx="15837409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9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15837409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50"/>
            <a:ext cx="15837409" cy="594363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91440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182880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274320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365760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8233136" y="-90666"/>
            <a:ext cx="5047489" cy="784831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</p:spTree>
  </p:cSld>
  <p:clrMapOvr>
    <a:masterClrMapping/>
  </p:clrMapOvr>
  <p:transition spd="med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1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1312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22165057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9"/>
            <a:ext cx="22165057" cy="5540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4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315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7"/>
            <a:ext cx="8961122" cy="784833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</p:spTree>
  </p:cSld>
  <p:clrMapOvr>
    <a:masterClrMapping/>
  </p:clrMapOvr>
  <p:transition spd="med"/>
</p:sldLayout>
</file>

<file path=ppt/slideLayouts/slideLayout1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3_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3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2294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3"/>
            <a:ext cx="16616963" cy="792703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1229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3"/>
            <a:ext cx="16682813" cy="457652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940393" indent="-585199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494795" indent="-5313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049197" indent="-5159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96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1" y="855421"/>
            <a:ext cx="16616965" cy="497670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122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4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4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23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29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12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231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231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6"/>
            <a:ext cx="4031201" cy="547204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3360094" indent="-396725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4579309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5798524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7017740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315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04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23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5" y="12755563"/>
            <a:ext cx="309353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30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2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2324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232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843233" indent="-341583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1405080" indent="-40178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899920" indent="-426719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2357120" indent="-42672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326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23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7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34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23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31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42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234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34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737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30945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88145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45345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345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23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7_1/4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3" name="RectangleLight"/>
          <p:cNvSpPr/>
          <p:nvPr/>
        </p:nvSpPr>
        <p:spPr>
          <a:xfrm>
            <a:off x="6827518" y="0"/>
            <a:ext cx="17556483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>
              <a:defRPr sz="28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2354" name="BottomLineRight"/>
          <p:cNvSpPr/>
          <p:nvPr/>
        </p:nvSpPr>
        <p:spPr>
          <a:xfrm>
            <a:off x="7431513" y="12907536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355" name="BottomLineLeft"/>
          <p:cNvSpPr/>
          <p:nvPr/>
        </p:nvSpPr>
        <p:spPr>
          <a:xfrm>
            <a:off x="1109470" y="12907536"/>
            <a:ext cx="5029205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356" name="TopLineRight"/>
          <p:cNvSpPr/>
          <p:nvPr/>
        </p:nvSpPr>
        <p:spPr>
          <a:xfrm>
            <a:off x="7431513" y="2363809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357" name="TopLineLeft"/>
          <p:cNvSpPr/>
          <p:nvPr/>
        </p:nvSpPr>
        <p:spPr>
          <a:xfrm>
            <a:off x="1109470" y="2363809"/>
            <a:ext cx="5029205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358" name="Title Text"/>
          <p:cNvSpPr txBox="1">
            <a:spLocks noGrp="1"/>
          </p:cNvSpPr>
          <p:nvPr>
            <p:ph type="title"/>
          </p:nvPr>
        </p:nvSpPr>
        <p:spPr>
          <a:xfrm>
            <a:off x="1109472" y="5488739"/>
            <a:ext cx="5029202" cy="1538884"/>
          </a:xfrm>
          <a:prstGeom prst="rect">
            <a:avLst/>
          </a:prstGeom>
        </p:spPr>
        <p:txBody>
          <a:bodyPr lIns="0" tIns="0" rIns="0" bIns="0" anchor="b"/>
          <a:lstStyle>
            <a:lvl1pPr algn="r" defTabSz="914400">
              <a:lnSpc>
                <a:spcPct val="100000"/>
              </a:lnSpc>
              <a:defRPr sz="1800"/>
            </a:lvl1pPr>
          </a:lstStyle>
          <a:p>
            <a:r>
              <a:t>Title Text</a:t>
            </a:r>
          </a:p>
        </p:txBody>
      </p:sp>
      <p:sp>
        <p:nvSpPr>
          <p:cNvPr id="123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7049982"/>
            <a:ext cx="5029202" cy="1646608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360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8"/>
            <a:ext cx="8961123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123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5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7_Default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68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2369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22165057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37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8"/>
            <a:ext cx="22165057" cy="554001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371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8"/>
            <a:ext cx="8961123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123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5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7_3/4 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9" name="RectangleLight"/>
          <p:cNvSpPr/>
          <p:nvPr/>
        </p:nvSpPr>
        <p:spPr>
          <a:xfrm>
            <a:off x="17562830" y="0"/>
            <a:ext cx="6821170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1828800">
              <a:lnSpc>
                <a:spcPct val="100000"/>
              </a:lnSpc>
              <a:defRPr sz="36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2380" name="BottomLineRight"/>
          <p:cNvSpPr/>
          <p:nvPr/>
        </p:nvSpPr>
        <p:spPr>
          <a:xfrm>
            <a:off x="18239722" y="12907536"/>
            <a:ext cx="502920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381" name="BottomLineLeft"/>
          <p:cNvSpPr/>
          <p:nvPr/>
        </p:nvSpPr>
        <p:spPr>
          <a:xfrm>
            <a:off x="1109471" y="12907536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382" name="TopLineRight"/>
          <p:cNvSpPr/>
          <p:nvPr/>
        </p:nvSpPr>
        <p:spPr>
          <a:xfrm>
            <a:off x="18239722" y="2363809"/>
            <a:ext cx="502920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383" name="TopLineLeft"/>
          <p:cNvSpPr/>
          <p:nvPr/>
        </p:nvSpPr>
        <p:spPr>
          <a:xfrm>
            <a:off x="1109471" y="2363809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384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15837409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38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8"/>
            <a:ext cx="15837409" cy="59436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386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8233136" y="-90668"/>
            <a:ext cx="5047491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123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15287"/>
            <a:ext cx="266974" cy="259223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3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4" name="Google Shape;29;p62" descr="Google Shape;29;p62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239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239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9737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2pPr>
            <a:lvl3pPr marL="1430948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3pPr>
            <a:lvl4pPr marL="1888146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4pPr>
            <a:lvl5pPr marL="23453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397" name="Google Shape;32;p62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23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/4 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RectangleLight"/>
          <p:cNvSpPr/>
          <p:nvPr/>
        </p:nvSpPr>
        <p:spPr>
          <a:xfrm>
            <a:off x="17562830" y="0"/>
            <a:ext cx="6821170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1828800">
              <a:lnSpc>
                <a:spcPct val="100000"/>
              </a:lnSpc>
              <a:defRPr sz="36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3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15286"/>
            <a:ext cx="266974" cy="259223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324" name="BottomLineRight"/>
          <p:cNvSpPr/>
          <p:nvPr/>
        </p:nvSpPr>
        <p:spPr>
          <a:xfrm>
            <a:off x="18239722" y="12907536"/>
            <a:ext cx="5029202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25" name="BottomLineLeft"/>
          <p:cNvSpPr/>
          <p:nvPr/>
        </p:nvSpPr>
        <p:spPr>
          <a:xfrm>
            <a:off x="1109471" y="12907536"/>
            <a:ext cx="15837411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26" name="TopLineRight"/>
          <p:cNvSpPr/>
          <p:nvPr/>
        </p:nvSpPr>
        <p:spPr>
          <a:xfrm>
            <a:off x="18239722" y="2363810"/>
            <a:ext cx="5029202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27" name="TopLineLeft"/>
          <p:cNvSpPr/>
          <p:nvPr/>
        </p:nvSpPr>
        <p:spPr>
          <a:xfrm>
            <a:off x="1109471" y="2363810"/>
            <a:ext cx="15837411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28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15837409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9"/>
            <a:ext cx="15837409" cy="594364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0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8233136" y="-90667"/>
            <a:ext cx="5047490" cy="784833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</p:spTree>
  </p:cSld>
  <p:clrMapOvr>
    <a:masterClrMapping/>
  </p:clrMapOvr>
  <p:transition spd="med"/>
</p:sldLayout>
</file>

<file path=ppt/slideLayouts/slideLayout1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0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240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4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4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8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2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24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32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2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2430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2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43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432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24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4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40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2441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2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44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443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24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8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5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24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3" indent="-293073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3" indent="-293073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453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2454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39"/>
            <a:ext cx="3338455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24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1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246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4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33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247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47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474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24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5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82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248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48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485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24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9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249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495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2496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24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7" name="Google Shape;29;p62" descr="Google Shape;29;p62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6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133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33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745147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2pPr>
            <a:lvl3pPr marL="1202348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3pPr>
            <a:lvl4pPr marL="1659547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4pPr>
            <a:lvl5pPr marL="2116747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0" name="Google Shape;32;p62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3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2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34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0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250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50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07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25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5" name="Title Text"/>
          <p:cNvSpPr txBox="1">
            <a:spLocks noGrp="1"/>
          </p:cNvSpPr>
          <p:nvPr>
            <p:ph type="title"/>
          </p:nvPr>
        </p:nvSpPr>
        <p:spPr>
          <a:xfrm>
            <a:off x="3048000" y="2244725"/>
            <a:ext cx="18288000" cy="4775202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ctr" defTabSz="1828800">
              <a:defRPr sz="12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251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1pPr>
            <a:lvl2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2pPr>
            <a:lvl3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3pPr>
            <a:lvl4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4pPr>
            <a:lvl5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4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2525" name="Body Level One…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1pPr>
            <a:lvl2pPr marL="1447800" indent="-5334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2pPr>
            <a:lvl3pPr marL="2468877" indent="-640077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3pPr>
            <a:lvl4pPr marL="34544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4pPr>
            <a:lvl5pPr marL="43688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3" name="Title Text"/>
          <p:cNvSpPr txBox="1">
            <a:spLocks noGrp="1"/>
          </p:cNvSpPr>
          <p:nvPr>
            <p:ph type="title"/>
          </p:nvPr>
        </p:nvSpPr>
        <p:spPr>
          <a:xfrm>
            <a:off x="1663700" y="3419476"/>
            <a:ext cx="21031200" cy="5705477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12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25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63700" y="9178927"/>
            <a:ext cx="21031200" cy="3000377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Two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2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25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76400" y="3651250"/>
            <a:ext cx="10363200" cy="8702676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1pPr>
            <a:lvl2pPr marL="1447800" indent="-5334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2pPr>
            <a:lvl3pPr marL="2468877" indent="-640077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3pPr>
            <a:lvl4pPr marL="34544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4pPr>
            <a:lvl5pPr marL="43688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Comparis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1" name="Title Text"/>
          <p:cNvSpPr txBox="1">
            <a:spLocks noGrp="1"/>
          </p:cNvSpPr>
          <p:nvPr>
            <p:ph type="title"/>
          </p:nvPr>
        </p:nvSpPr>
        <p:spPr>
          <a:xfrm>
            <a:off x="1679575" y="730251"/>
            <a:ext cx="21031202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25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9575" y="3362326"/>
            <a:ext cx="10315578" cy="1647827"/>
          </a:xfrm>
          <a:prstGeom prst="rect">
            <a:avLst/>
          </a:prstGeom>
        </p:spPr>
        <p:txBody>
          <a:bodyPr lIns="45718" tIns="45718" rIns="45718" bIns="45718" anchor="b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53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12344400" y="3362326"/>
            <a:ext cx="10366376" cy="1647827"/>
          </a:xfrm>
          <a:prstGeom prst="rect">
            <a:avLst/>
          </a:prstGeom>
        </p:spPr>
        <p:txBody>
          <a:bodyPr lIns="45718" tIns="45718" rIns="45718" bIns="45718" anchor="b"/>
          <a:lstStyle/>
          <a:p>
            <a:endParaRPr/>
          </a:p>
        </p:txBody>
      </p:sp>
      <p:sp>
        <p:nvSpPr>
          <p:cNvPr id="125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1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25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5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Content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6" name="Title Text"/>
          <p:cNvSpPr txBox="1">
            <a:spLocks noGrp="1"/>
          </p:cNvSpPr>
          <p:nvPr>
            <p:ph type="title"/>
          </p:nvPr>
        </p:nvSpPr>
        <p:spPr>
          <a:xfrm>
            <a:off x="1679575" y="914400"/>
            <a:ext cx="7864478" cy="3200400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6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257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66375" y="1974850"/>
            <a:ext cx="12344401" cy="9747251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1pPr>
            <a:lvl2pPr marL="1436914" indent="-522514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2pPr>
            <a:lvl3pPr marL="2438400" indent="-60960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3pPr>
            <a:lvl4pPr marL="3474720" indent="-73152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4pPr>
            <a:lvl5pPr marL="4389120" indent="-73152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78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1679575" y="4114800"/>
            <a:ext cx="7864476" cy="7623176"/>
          </a:xfrm>
          <a:prstGeom prst="rect">
            <a:avLst/>
          </a:prstGeom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5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Picture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6" name="Title Text"/>
          <p:cNvSpPr txBox="1">
            <a:spLocks noGrp="1"/>
          </p:cNvSpPr>
          <p:nvPr>
            <p:ph type="title"/>
          </p:nvPr>
        </p:nvSpPr>
        <p:spPr>
          <a:xfrm>
            <a:off x="1679575" y="914400"/>
            <a:ext cx="7864478" cy="3200400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6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2587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0366375" y="1974850"/>
            <a:ext cx="12344401" cy="974725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8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9575" y="4114800"/>
            <a:ext cx="7864478" cy="7623176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2;p27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1349" name="Google Shape;13;p27" descr="Google Shape;13;p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135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1" cy="762002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  <a:lvl2pPr marL="7286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2pPr>
            <a:lvl3pPr marL="11858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3pPr>
            <a:lvl4pPr marL="1643061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4pPr>
            <a:lvl5pPr marL="2100261" indent="-185736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51" name="Google Shape;15;p27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352" name="Google Shape;16;p27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40"/>
            <a:ext cx="3338455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3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2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9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25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35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0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260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60" cy="547286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60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607" name="A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26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6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15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099" y="12565029"/>
            <a:ext cx="673404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261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60" cy="547286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61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618" name="A"/>
          <p:cNvSpPr txBox="1">
            <a:spLocks noGrp="1"/>
          </p:cNvSpPr>
          <p:nvPr>
            <p:ph type="body" sz="quarter" idx="21"/>
          </p:nvPr>
        </p:nvSpPr>
        <p:spPr>
          <a:xfrm>
            <a:off x="4712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26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0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26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5" cy="762005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628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2629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8" y="2922940"/>
            <a:ext cx="3338460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26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2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3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263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6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2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6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1264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26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5" cy="762005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649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2650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8" y="2922940"/>
            <a:ext cx="3338460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26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4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8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26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6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3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4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67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4" cy="436646"/>
          </a:xfrm>
          <a:prstGeom prst="rect">
            <a:avLst/>
          </a:prstGeom>
          <a:ln w="12700">
            <a:miter lim="400000"/>
          </a:ln>
        </p:spPr>
      </p:pic>
      <p:sp>
        <p:nvSpPr>
          <p:cNvPr id="12668" name="Title Text"/>
          <p:cNvSpPr txBox="1">
            <a:spLocks noGrp="1"/>
          </p:cNvSpPr>
          <p:nvPr>
            <p:ph type="title"/>
          </p:nvPr>
        </p:nvSpPr>
        <p:spPr>
          <a:xfrm>
            <a:off x="1440255" y="172933"/>
            <a:ext cx="22083764" cy="134448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669" name="Body Level One…"/>
          <p:cNvSpPr txBox="1">
            <a:spLocks noGrp="1"/>
          </p:cNvSpPr>
          <p:nvPr>
            <p:ph type="body" idx="1"/>
          </p:nvPr>
        </p:nvSpPr>
        <p:spPr>
          <a:xfrm>
            <a:off x="864152" y="1920606"/>
            <a:ext cx="22660127" cy="10439325"/>
          </a:xfrm>
          <a:prstGeom prst="rect">
            <a:avLst/>
          </a:prstGeom>
        </p:spPr>
        <p:txBody>
          <a:bodyPr/>
          <a:lstStyle>
            <a:lvl2pPr marL="1099426" indent="-597776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6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8529" y="12888011"/>
            <a:ext cx="413180" cy="392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36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7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267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60" cy="547284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67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680" name="A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26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7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88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1" y="12565029"/>
            <a:ext cx="673400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268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60" cy="547284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69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691" name="A"/>
          <p:cNvSpPr txBox="1">
            <a:spLocks noGrp="1"/>
          </p:cNvSpPr>
          <p:nvPr>
            <p:ph type="body" sz="quarter" idx="21"/>
          </p:nvPr>
        </p:nvSpPr>
        <p:spPr>
          <a:xfrm>
            <a:off x="4712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26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0" name="Google Shape;19;p28" descr="Google Shape;19;p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361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 b="1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6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</a:defRPr>
            </a:lvl1pPr>
            <a:lvl2pPr marL="9144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2pPr>
            <a:lvl3pPr marL="13716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3pPr>
            <a:lvl4pPr marL="18288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4pPr>
            <a:lvl5pPr marL="22860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3" name="Google Shape;22;p28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3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4" y="12755560"/>
            <a:ext cx="295227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 b="1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4_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9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4" cy="436646"/>
          </a:xfrm>
          <a:prstGeom prst="rect">
            <a:avLst/>
          </a:prstGeom>
          <a:ln w="12700">
            <a:miter lim="400000"/>
          </a:ln>
        </p:spPr>
      </p:pic>
      <p:sp>
        <p:nvSpPr>
          <p:cNvPr id="12700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0"/>
            <a:ext cx="16616966" cy="792703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127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4"/>
            <a:ext cx="16682813" cy="457651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940398" indent="-5852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494796" indent="-531302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049198" indent="-515902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02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3" y="855421"/>
            <a:ext cx="16616966" cy="497670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127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30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5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10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4" cy="436646"/>
          </a:xfrm>
          <a:prstGeom prst="rect">
            <a:avLst/>
          </a:prstGeom>
          <a:ln w="12700">
            <a:miter lim="400000"/>
          </a:ln>
        </p:spPr>
      </p:pic>
      <p:sp>
        <p:nvSpPr>
          <p:cNvPr id="127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30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37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18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271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272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7"/>
            <a:ext cx="4031204" cy="547205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3360097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4579311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5798526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7017743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21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9" y="385180"/>
            <a:ext cx="547205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27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5" y="12755564"/>
            <a:ext cx="309353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38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29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9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2730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5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273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8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1008288" indent="-179613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65487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9226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798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32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9" y="385183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27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39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4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2741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6" cy="5472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274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843236" indent="-341586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1405080" indent="-40178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899920" indent="-426719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2357120" indent="-42672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43" name="A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27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8529" y="12888011"/>
            <a:ext cx="413180" cy="392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127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79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1" y="12565029"/>
            <a:ext cx="673400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12780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4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78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82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27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9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1279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92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2793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39"/>
            <a:ext cx="3338455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27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1280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0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1281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128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13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2814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39"/>
            <a:ext cx="3338455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28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1" name="Google Shape;25;p29" descr="Google Shape;25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137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7286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1858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643061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100261" indent="-185736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2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2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282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31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2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283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83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284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2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84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44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28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52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285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2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85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55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28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63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2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2864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3"/>
            <a:ext cx="16616963" cy="792702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128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3"/>
            <a:ext cx="16682813" cy="457651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663196" indent="-585200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217597" indent="-5313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2771999" indent="-5159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66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4" y="855422"/>
            <a:ext cx="16616961" cy="497668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128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74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2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28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82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288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288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6"/>
            <a:ext cx="4031201" cy="547203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2750489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3969704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5188919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6408134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85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03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28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6" y="12755563"/>
            <a:ext cx="309352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4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129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3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12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6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1291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1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91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745147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202346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659546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116746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15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81"/>
            <a:ext cx="547280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29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3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/4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3" name="RectangleLight"/>
          <p:cNvSpPr/>
          <p:nvPr/>
        </p:nvSpPr>
        <p:spPr>
          <a:xfrm>
            <a:off x="6827518" y="0"/>
            <a:ext cx="17556482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>
              <a:defRPr sz="28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29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4"/>
            <a:ext cx="266974" cy="271964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2925" name="BottomLineRight"/>
          <p:cNvSpPr/>
          <p:nvPr/>
        </p:nvSpPr>
        <p:spPr>
          <a:xfrm>
            <a:off x="7431512" y="12907536"/>
            <a:ext cx="15837410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926" name="BottomLineLeft"/>
          <p:cNvSpPr/>
          <p:nvPr/>
        </p:nvSpPr>
        <p:spPr>
          <a:xfrm>
            <a:off x="1109471" y="12907536"/>
            <a:ext cx="5029203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927" name="TopLineRight"/>
          <p:cNvSpPr/>
          <p:nvPr/>
        </p:nvSpPr>
        <p:spPr>
          <a:xfrm>
            <a:off x="7431512" y="2363810"/>
            <a:ext cx="15837410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928" name="TopLineLeft"/>
          <p:cNvSpPr/>
          <p:nvPr/>
        </p:nvSpPr>
        <p:spPr>
          <a:xfrm>
            <a:off x="1109471" y="2363810"/>
            <a:ext cx="5029203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929" name="Title Text"/>
          <p:cNvSpPr txBox="1">
            <a:spLocks noGrp="1"/>
          </p:cNvSpPr>
          <p:nvPr>
            <p:ph type="title"/>
          </p:nvPr>
        </p:nvSpPr>
        <p:spPr>
          <a:xfrm>
            <a:off x="1109472" y="5488739"/>
            <a:ext cx="5029202" cy="1538884"/>
          </a:xfrm>
          <a:prstGeom prst="rect">
            <a:avLst/>
          </a:prstGeom>
        </p:spPr>
        <p:txBody>
          <a:bodyPr lIns="0" tIns="0" rIns="0" bIns="0" anchor="b"/>
          <a:lstStyle>
            <a:lvl1pPr algn="r" defTabSz="914400">
              <a:lnSpc>
                <a:spcPct val="100000"/>
              </a:lnSpc>
              <a:defRPr sz="1800"/>
            </a:lvl1pPr>
          </a:lstStyle>
          <a:p>
            <a:r>
              <a:t>Title Text</a:t>
            </a:r>
          </a:p>
        </p:txBody>
      </p:sp>
      <p:sp>
        <p:nvSpPr>
          <p:cNvPr id="129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7049982"/>
            <a:ext cx="5029202" cy="1646607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31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7"/>
            <a:ext cx="8961122" cy="784833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</p:spTree>
  </p:cSld>
  <p:clrMapOvr>
    <a:masterClrMapping/>
  </p:clrMapOvr>
  <p:transition spd="med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0" name="Google Shape;29;p30" descr="Google Shape;29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13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2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38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12939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22165057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9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9"/>
            <a:ext cx="22165057" cy="5540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4"/>
            <a:ext cx="266974" cy="271964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2942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7"/>
            <a:ext cx="8961122" cy="784833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</p:spTree>
  </p:cSld>
  <p:clrMapOvr>
    <a:masterClrMapping/>
  </p:clrMapOvr>
  <p:transition spd="med"/>
</p:sldLayout>
</file>

<file path=ppt/slideLayouts/slideLayout12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/4 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9" name="RectangleLight"/>
          <p:cNvSpPr/>
          <p:nvPr/>
        </p:nvSpPr>
        <p:spPr>
          <a:xfrm>
            <a:off x="17562830" y="0"/>
            <a:ext cx="6821170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1828800">
              <a:lnSpc>
                <a:spcPct val="100000"/>
              </a:lnSpc>
              <a:defRPr sz="36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29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15286"/>
            <a:ext cx="266974" cy="259222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2951" name="BottomLineRight"/>
          <p:cNvSpPr/>
          <p:nvPr/>
        </p:nvSpPr>
        <p:spPr>
          <a:xfrm>
            <a:off x="18239722" y="12907536"/>
            <a:ext cx="5029202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952" name="BottomLineLeft"/>
          <p:cNvSpPr/>
          <p:nvPr/>
        </p:nvSpPr>
        <p:spPr>
          <a:xfrm>
            <a:off x="1109470" y="12907536"/>
            <a:ext cx="15837410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953" name="TopLineRight"/>
          <p:cNvSpPr/>
          <p:nvPr/>
        </p:nvSpPr>
        <p:spPr>
          <a:xfrm>
            <a:off x="18239722" y="2363810"/>
            <a:ext cx="5029202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954" name="TopLineLeft"/>
          <p:cNvSpPr/>
          <p:nvPr/>
        </p:nvSpPr>
        <p:spPr>
          <a:xfrm>
            <a:off x="1109470" y="2363810"/>
            <a:ext cx="15837410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955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15837409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9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9"/>
            <a:ext cx="15837409" cy="594364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57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8233136" y="-90667"/>
            <a:ext cx="5047490" cy="784833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</p:spTree>
  </p:cSld>
  <p:clrMapOvr>
    <a:masterClrMapping/>
  </p:clrMapOvr>
  <p:transition spd="med"/>
</p:sldLayout>
</file>

<file path=ppt/slideLayouts/slideLayout12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64" name="Google Shape;29;p62" descr="Google Shape;29;p62"/>
          <p:cNvPicPr>
            <a:picLocks noChangeAspect="1"/>
          </p:cNvPicPr>
          <p:nvPr/>
        </p:nvPicPr>
        <p:blipFill>
          <a:blip r:embed="rId2"/>
          <a:srcRect l="1309" r="1309"/>
          <a:stretch>
            <a:fillRect/>
          </a:stretch>
        </p:blipFill>
        <p:spPr>
          <a:xfrm>
            <a:off x="408104" y="12565029"/>
            <a:ext cx="673396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1296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296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745147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2pPr>
            <a:lvl3pPr marL="1202348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3pPr>
            <a:lvl4pPr marL="1659547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4pPr>
            <a:lvl5pPr marL="2116747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67" name="Google Shape;32;p62"/>
          <p:cNvSpPr txBox="1">
            <a:spLocks noGrp="1"/>
          </p:cNvSpPr>
          <p:nvPr>
            <p:ph type="body" sz="quarter" idx="21"/>
          </p:nvPr>
        </p:nvSpPr>
        <p:spPr>
          <a:xfrm>
            <a:off x="471214" y="385179"/>
            <a:ext cx="547280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29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3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75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129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3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83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6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12984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1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98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745147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202346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659546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116746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86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81"/>
            <a:ext cx="547280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29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3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1/4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4" name="RectangleLight"/>
          <p:cNvSpPr/>
          <p:nvPr/>
        </p:nvSpPr>
        <p:spPr>
          <a:xfrm>
            <a:off x="6827518" y="0"/>
            <a:ext cx="17556482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>
              <a:defRPr sz="28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29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4"/>
            <a:ext cx="266974" cy="271964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2996" name="BottomLineRight"/>
          <p:cNvSpPr/>
          <p:nvPr/>
        </p:nvSpPr>
        <p:spPr>
          <a:xfrm>
            <a:off x="7431512" y="12907536"/>
            <a:ext cx="15837410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997" name="BottomLineLeft"/>
          <p:cNvSpPr/>
          <p:nvPr/>
        </p:nvSpPr>
        <p:spPr>
          <a:xfrm>
            <a:off x="1109471" y="12907536"/>
            <a:ext cx="5029203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998" name="TopLineRight"/>
          <p:cNvSpPr/>
          <p:nvPr/>
        </p:nvSpPr>
        <p:spPr>
          <a:xfrm>
            <a:off x="7431512" y="2363810"/>
            <a:ext cx="15837410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999" name="TopLineLeft"/>
          <p:cNvSpPr/>
          <p:nvPr/>
        </p:nvSpPr>
        <p:spPr>
          <a:xfrm>
            <a:off x="1109471" y="2363810"/>
            <a:ext cx="5029203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000" name="Title Text"/>
          <p:cNvSpPr txBox="1">
            <a:spLocks noGrp="1"/>
          </p:cNvSpPr>
          <p:nvPr>
            <p:ph type="title"/>
          </p:nvPr>
        </p:nvSpPr>
        <p:spPr>
          <a:xfrm>
            <a:off x="1109472" y="5488739"/>
            <a:ext cx="5029202" cy="1538884"/>
          </a:xfrm>
          <a:prstGeom prst="rect">
            <a:avLst/>
          </a:prstGeom>
        </p:spPr>
        <p:txBody>
          <a:bodyPr lIns="0" tIns="0" rIns="0" bIns="0" anchor="b"/>
          <a:lstStyle>
            <a:lvl1pPr algn="r" defTabSz="914400">
              <a:lnSpc>
                <a:spcPct val="100000"/>
              </a:lnSpc>
              <a:defRPr sz="1800"/>
            </a:lvl1pPr>
          </a:lstStyle>
          <a:p>
            <a:r>
              <a:t>Title Text</a:t>
            </a:r>
          </a:p>
        </p:txBody>
      </p:sp>
      <p:sp>
        <p:nvSpPr>
          <p:cNvPr id="130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7049982"/>
            <a:ext cx="5029202" cy="1646607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02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7"/>
            <a:ext cx="8961122" cy="784833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</p:spTree>
  </p:cSld>
  <p:clrMapOvr>
    <a:masterClrMapping/>
  </p:clrMapOvr>
  <p:transition spd="med"/>
</p:sldLayout>
</file>

<file path=ppt/slideLayouts/slideLayout12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efault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9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13010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22165057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0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9"/>
            <a:ext cx="22165057" cy="5540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4"/>
            <a:ext cx="266974" cy="271964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3013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7"/>
            <a:ext cx="8961122" cy="784833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</p:spTree>
  </p:cSld>
  <p:clrMapOvr>
    <a:masterClrMapping/>
  </p:clrMapOvr>
  <p:transition spd="med"/>
</p:sldLayout>
</file>

<file path=ppt/slideLayouts/slideLayout12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3/4 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0" name="RectangleLight"/>
          <p:cNvSpPr/>
          <p:nvPr/>
        </p:nvSpPr>
        <p:spPr>
          <a:xfrm>
            <a:off x="17562830" y="0"/>
            <a:ext cx="6821170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1828800">
              <a:lnSpc>
                <a:spcPct val="100000"/>
              </a:lnSpc>
              <a:defRPr sz="36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30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15286"/>
            <a:ext cx="266974" cy="259222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3022" name="BottomLineRight"/>
          <p:cNvSpPr/>
          <p:nvPr/>
        </p:nvSpPr>
        <p:spPr>
          <a:xfrm>
            <a:off x="18239722" y="12907536"/>
            <a:ext cx="5029202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023" name="BottomLineLeft"/>
          <p:cNvSpPr/>
          <p:nvPr/>
        </p:nvSpPr>
        <p:spPr>
          <a:xfrm>
            <a:off x="1109470" y="12907536"/>
            <a:ext cx="15837410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024" name="TopLineRight"/>
          <p:cNvSpPr/>
          <p:nvPr/>
        </p:nvSpPr>
        <p:spPr>
          <a:xfrm>
            <a:off x="18239722" y="2363810"/>
            <a:ext cx="5029202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025" name="TopLineLeft"/>
          <p:cNvSpPr/>
          <p:nvPr/>
        </p:nvSpPr>
        <p:spPr>
          <a:xfrm>
            <a:off x="1109470" y="2363810"/>
            <a:ext cx="15837410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026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15837409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0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9"/>
            <a:ext cx="15837409" cy="594364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28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8233136" y="-90667"/>
            <a:ext cx="5047490" cy="784833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</p:spTree>
  </p:cSld>
  <p:clrMapOvr>
    <a:masterClrMapping/>
  </p:clrMapOvr>
  <p:transition spd="med"/>
</p:sldLayout>
</file>

<file path=ppt/slideLayouts/slideLayout12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5" name="Google Shape;29;p62" descr="Google Shape;29;p62"/>
          <p:cNvPicPr>
            <a:picLocks noChangeAspect="1"/>
          </p:cNvPicPr>
          <p:nvPr/>
        </p:nvPicPr>
        <p:blipFill>
          <a:blip r:embed="rId2"/>
          <a:srcRect l="1309" r="1309"/>
          <a:stretch>
            <a:fillRect/>
          </a:stretch>
        </p:blipFill>
        <p:spPr>
          <a:xfrm>
            <a:off x="408104" y="12565029"/>
            <a:ext cx="673396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1303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303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745147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2pPr>
            <a:lvl3pPr marL="1202348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3pPr>
            <a:lvl4pPr marL="1659547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4pPr>
            <a:lvl5pPr marL="2116747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38" name="Google Shape;32;p62"/>
          <p:cNvSpPr txBox="1">
            <a:spLocks noGrp="1"/>
          </p:cNvSpPr>
          <p:nvPr>
            <p:ph type="body" sz="quarter" idx="21"/>
          </p:nvPr>
        </p:nvSpPr>
        <p:spPr>
          <a:xfrm>
            <a:off x="471214" y="385179"/>
            <a:ext cx="547280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30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3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4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1304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8" name="Google Shape;32;p31" descr="Google Shape;32;p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138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9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7286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1858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643061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100261" indent="-185736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1" name="Google Shape;35;p31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3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2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30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0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3071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307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73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30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0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81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308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308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84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30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0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9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30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94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3095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30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0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310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0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1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1311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311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5" indent="-293075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5" indent="-293075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15" name="A"/>
          <p:cNvSpPr txBox="1">
            <a:spLocks noGrp="1"/>
          </p:cNvSpPr>
          <p:nvPr>
            <p:ph type="body" sz="quarter" idx="21"/>
          </p:nvPr>
        </p:nvSpPr>
        <p:spPr>
          <a:xfrm>
            <a:off x="458514" y="385179"/>
            <a:ext cx="547280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31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0" y="12755560"/>
            <a:ext cx="300229" cy="302770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23" name="Image" descr="Image"/>
          <p:cNvPicPr>
            <a:picLocks noChangeAspect="1"/>
          </p:cNvPicPr>
          <p:nvPr/>
        </p:nvPicPr>
        <p:blipFill>
          <a:blip r:embed="rId2"/>
          <a:srcRect l="1309" r="1309"/>
          <a:stretch>
            <a:fillRect/>
          </a:stretch>
        </p:blipFill>
        <p:spPr>
          <a:xfrm>
            <a:off x="408104" y="12565029"/>
            <a:ext cx="673396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13124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312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5" indent="-293075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5" indent="-293075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26" name="A"/>
          <p:cNvSpPr txBox="1">
            <a:spLocks noGrp="1"/>
          </p:cNvSpPr>
          <p:nvPr>
            <p:ph type="body" sz="quarter" idx="21"/>
          </p:nvPr>
        </p:nvSpPr>
        <p:spPr>
          <a:xfrm>
            <a:off x="471214" y="385179"/>
            <a:ext cx="547280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31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0" y="12755560"/>
            <a:ext cx="300229" cy="302770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3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131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1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5" indent="-293075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5" indent="-293075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36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3137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31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0" y="12755560"/>
            <a:ext cx="300229" cy="302770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4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1314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314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5" indent="-293075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5" indent="-293075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48" name="A"/>
          <p:cNvSpPr txBox="1">
            <a:spLocks noGrp="1"/>
          </p:cNvSpPr>
          <p:nvPr>
            <p:ph type="body" sz="quarter" idx="21"/>
          </p:nvPr>
        </p:nvSpPr>
        <p:spPr>
          <a:xfrm>
            <a:off x="458514" y="385179"/>
            <a:ext cx="547280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31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0" y="12755560"/>
            <a:ext cx="300229" cy="302770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2438337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6" name="Title Text"/>
          <p:cNvSpPr txBox="1">
            <a:spLocks noGrp="1"/>
          </p:cNvSpPr>
          <p:nvPr>
            <p:ph type="title"/>
          </p:nvPr>
        </p:nvSpPr>
        <p:spPr>
          <a:xfrm>
            <a:off x="3048000" y="2244725"/>
            <a:ext cx="18288000" cy="4775202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ctr" defTabSz="1828800">
              <a:defRPr sz="12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315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1pPr>
            <a:lvl2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2pPr>
            <a:lvl3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3pPr>
            <a:lvl4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4pPr>
            <a:lvl5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4" y="12882246"/>
            <a:ext cx="413106" cy="391159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5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3166" name="Body Level One…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1pPr>
            <a:lvl2pPr marL="1447800" indent="-5334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2pPr>
            <a:lvl3pPr marL="2468878" indent="-640078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3pPr>
            <a:lvl4pPr marL="34544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4pPr>
            <a:lvl5pPr marL="43688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4" y="12882246"/>
            <a:ext cx="413106" cy="391159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4" name="Title Text"/>
          <p:cNvSpPr txBox="1">
            <a:spLocks noGrp="1"/>
          </p:cNvSpPr>
          <p:nvPr>
            <p:ph type="title"/>
          </p:nvPr>
        </p:nvSpPr>
        <p:spPr>
          <a:xfrm>
            <a:off x="1663700" y="3419476"/>
            <a:ext cx="21031200" cy="5705476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12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317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63700" y="9178927"/>
            <a:ext cx="21031200" cy="3000376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4" y="12882246"/>
            <a:ext cx="413106" cy="391159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3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318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76400" y="3651250"/>
            <a:ext cx="10363200" cy="8702676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1pPr>
            <a:lvl2pPr marL="1447800" indent="-5334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2pPr>
            <a:lvl3pPr marL="2468878" indent="-640078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3pPr>
            <a:lvl4pPr marL="34544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4pPr>
            <a:lvl5pPr marL="43688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4" y="12882246"/>
            <a:ext cx="413106" cy="391159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2" name="Title Text"/>
          <p:cNvSpPr txBox="1">
            <a:spLocks noGrp="1"/>
          </p:cNvSpPr>
          <p:nvPr>
            <p:ph type="title"/>
          </p:nvPr>
        </p:nvSpPr>
        <p:spPr>
          <a:xfrm>
            <a:off x="1679575" y="730251"/>
            <a:ext cx="21031202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31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9575" y="3362326"/>
            <a:ext cx="10315577" cy="1647826"/>
          </a:xfrm>
          <a:prstGeom prst="rect">
            <a:avLst/>
          </a:prstGeom>
        </p:spPr>
        <p:txBody>
          <a:bodyPr lIns="45718" tIns="45718" rIns="45718" bIns="45718" anchor="b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94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12344400" y="3362326"/>
            <a:ext cx="10366376" cy="1647826"/>
          </a:xfrm>
          <a:prstGeom prst="rect">
            <a:avLst/>
          </a:prstGeom>
        </p:spPr>
        <p:txBody>
          <a:bodyPr lIns="45718" tIns="45718" rIns="45718" bIns="45718" anchor="b"/>
          <a:lstStyle/>
          <a:p>
            <a:endParaRPr/>
          </a:p>
        </p:txBody>
      </p:sp>
      <p:sp>
        <p:nvSpPr>
          <p:cNvPr id="131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4" y="12882246"/>
            <a:ext cx="413106" cy="391159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2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32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4" y="12882246"/>
            <a:ext cx="413106" cy="391159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4" y="12882246"/>
            <a:ext cx="413106" cy="391159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7" name="Title Text"/>
          <p:cNvSpPr txBox="1">
            <a:spLocks noGrp="1"/>
          </p:cNvSpPr>
          <p:nvPr>
            <p:ph type="title"/>
          </p:nvPr>
        </p:nvSpPr>
        <p:spPr>
          <a:xfrm>
            <a:off x="1679575" y="914400"/>
            <a:ext cx="7864477" cy="3200400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6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321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66375" y="1974850"/>
            <a:ext cx="12344401" cy="9747251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1pPr>
            <a:lvl2pPr marL="1436914" indent="-522514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2pPr>
            <a:lvl3pPr marL="2438400" indent="-60960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3pPr>
            <a:lvl4pPr marL="3474720" indent="-73152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4pPr>
            <a:lvl5pPr marL="4389120" indent="-73152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219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1679576" y="4114800"/>
            <a:ext cx="7864476" cy="7623176"/>
          </a:xfrm>
          <a:prstGeom prst="rect">
            <a:avLst/>
          </a:prstGeom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2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4" y="12882246"/>
            <a:ext cx="413106" cy="391159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7" name="Title Text"/>
          <p:cNvSpPr txBox="1">
            <a:spLocks noGrp="1"/>
          </p:cNvSpPr>
          <p:nvPr>
            <p:ph type="title"/>
          </p:nvPr>
        </p:nvSpPr>
        <p:spPr>
          <a:xfrm>
            <a:off x="1679575" y="914400"/>
            <a:ext cx="7864477" cy="3200400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6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3228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0366375" y="1974850"/>
            <a:ext cx="12344401" cy="974725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2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9575" y="4114800"/>
            <a:ext cx="7864477" cy="7623176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2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4" y="12882246"/>
            <a:ext cx="413106" cy="391159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3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32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6" name="Google Shape;45;p34" descr="Google Shape;45;p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14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1" cy="762002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7286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1858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643061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100261" indent="-185736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8" name="Google Shape;47;p34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409" name="Google Shape;48;p34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4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2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4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324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5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324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248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32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56" name="Image" descr="Image"/>
          <p:cNvPicPr>
            <a:picLocks noChangeAspect="1"/>
          </p:cNvPicPr>
          <p:nvPr/>
        </p:nvPicPr>
        <p:blipFill>
          <a:blip r:embed="rId2"/>
          <a:srcRect l="1309" r="1307"/>
          <a:stretch>
            <a:fillRect/>
          </a:stretch>
        </p:blipFill>
        <p:spPr>
          <a:xfrm>
            <a:off x="408101" y="12565029"/>
            <a:ext cx="673400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325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5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325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259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32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6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326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269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3270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39"/>
            <a:ext cx="3338455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32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7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327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2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7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1328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328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290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3291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39"/>
            <a:ext cx="3338455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32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9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330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08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330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31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331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332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21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33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9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1" y="12565029"/>
            <a:ext cx="673400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3330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333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32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33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40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3341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3"/>
            <a:ext cx="16616963" cy="792703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1334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3"/>
            <a:ext cx="16682813" cy="457652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940393" indent="-585199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494795" indent="-5313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049197" indent="-5159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43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1" y="855421"/>
            <a:ext cx="16616965" cy="497670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133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29;p62" descr="Google Shape;29;p62"/>
          <p:cNvPicPr>
            <a:picLocks noChangeAspect="1"/>
          </p:cNvPicPr>
          <p:nvPr/>
        </p:nvPicPr>
        <p:blipFill>
          <a:blip r:embed="rId2"/>
          <a:srcRect l="1309" r="1309"/>
          <a:stretch>
            <a:fillRect/>
          </a:stretch>
        </p:blipFill>
        <p:spPr>
          <a:xfrm>
            <a:off x="408105" y="12565029"/>
            <a:ext cx="673395" cy="762065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5" cy="547279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6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5"/>
            <a:ext cx="4031061" cy="547279"/>
          </a:xfrm>
          <a:prstGeom prst="rect">
            <a:avLst/>
          </a:prstGeom>
        </p:spPr>
        <p:txBody>
          <a:bodyPr lIns="0" tIns="0" rIns="0" bIns="0" anchor="ctr"/>
          <a:lstStyle>
            <a:lvl1pPr marL="228600" indent="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745148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2pPr>
            <a:lvl3pPr marL="1202348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3pPr>
            <a:lvl4pPr marL="1659548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4pPr>
            <a:lvl5pPr marL="2116748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1" name="Google Shape;32;p62"/>
          <p:cNvSpPr txBox="1">
            <a:spLocks noGrp="1"/>
          </p:cNvSpPr>
          <p:nvPr>
            <p:ph type="body" sz="quarter" idx="21"/>
          </p:nvPr>
        </p:nvSpPr>
        <p:spPr>
          <a:xfrm>
            <a:off x="471215" y="385179"/>
            <a:ext cx="547279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228600" indent="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/>
            </a:pPr>
            <a:endParaRPr/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3" y="12755561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7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418" name="Google Shape;7;p26"/>
          <p:cNvSpPr txBox="1"/>
          <p:nvPr/>
        </p:nvSpPr>
        <p:spPr>
          <a:xfrm>
            <a:off x="20300306" y="493905"/>
            <a:ext cx="2881074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4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3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51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33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59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3360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336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6"/>
            <a:ext cx="4031201" cy="547204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3360094" indent="-396725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4579309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5798524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7017740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62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04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33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5" y="12755563"/>
            <a:ext cx="309353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70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3371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337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1008288" indent="-179613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65487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9226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798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73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33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2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338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338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843233" indent="-341583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1405080" indent="-40178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899920" indent="-426719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2357120" indent="-42672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84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33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92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33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3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00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3401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40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737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30945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88145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45345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03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34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1/4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1" name="RectangleLight"/>
          <p:cNvSpPr/>
          <p:nvPr/>
        </p:nvSpPr>
        <p:spPr>
          <a:xfrm>
            <a:off x="6827518" y="0"/>
            <a:ext cx="17556483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>
              <a:defRPr sz="28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3412" name="BottomLineRight"/>
          <p:cNvSpPr/>
          <p:nvPr/>
        </p:nvSpPr>
        <p:spPr>
          <a:xfrm>
            <a:off x="7431513" y="12907536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413" name="BottomLineLeft"/>
          <p:cNvSpPr/>
          <p:nvPr/>
        </p:nvSpPr>
        <p:spPr>
          <a:xfrm>
            <a:off x="1109470" y="12907536"/>
            <a:ext cx="5029205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414" name="TopLineRight"/>
          <p:cNvSpPr/>
          <p:nvPr/>
        </p:nvSpPr>
        <p:spPr>
          <a:xfrm>
            <a:off x="7431513" y="2363809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415" name="TopLineLeft"/>
          <p:cNvSpPr/>
          <p:nvPr/>
        </p:nvSpPr>
        <p:spPr>
          <a:xfrm>
            <a:off x="1109470" y="2363809"/>
            <a:ext cx="5029205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416" name="Title Text"/>
          <p:cNvSpPr txBox="1">
            <a:spLocks noGrp="1"/>
          </p:cNvSpPr>
          <p:nvPr>
            <p:ph type="title"/>
          </p:nvPr>
        </p:nvSpPr>
        <p:spPr>
          <a:xfrm>
            <a:off x="1109472" y="5488739"/>
            <a:ext cx="5029202" cy="1538884"/>
          </a:xfrm>
          <a:prstGeom prst="rect">
            <a:avLst/>
          </a:prstGeom>
        </p:spPr>
        <p:txBody>
          <a:bodyPr lIns="0" tIns="0" rIns="0" bIns="0" anchor="b"/>
          <a:lstStyle>
            <a:lvl1pPr algn="r" defTabSz="914400">
              <a:lnSpc>
                <a:spcPct val="100000"/>
              </a:lnSpc>
              <a:defRPr sz="1800"/>
            </a:lvl1pPr>
          </a:lstStyle>
          <a:p>
            <a:r>
              <a:t>Title Text</a:t>
            </a:r>
          </a:p>
        </p:txBody>
      </p:sp>
      <p:sp>
        <p:nvSpPr>
          <p:cNvPr id="134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7049982"/>
            <a:ext cx="5029202" cy="1646608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18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8"/>
            <a:ext cx="8961123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134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5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Default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6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3427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22165057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4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8"/>
            <a:ext cx="22165057" cy="554001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29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8"/>
            <a:ext cx="8961123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134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5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3/4 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7" name="RectangleLight"/>
          <p:cNvSpPr/>
          <p:nvPr/>
        </p:nvSpPr>
        <p:spPr>
          <a:xfrm>
            <a:off x="17562830" y="0"/>
            <a:ext cx="6821170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1828800">
              <a:lnSpc>
                <a:spcPct val="100000"/>
              </a:lnSpc>
              <a:defRPr sz="36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3438" name="BottomLineRight"/>
          <p:cNvSpPr/>
          <p:nvPr/>
        </p:nvSpPr>
        <p:spPr>
          <a:xfrm>
            <a:off x="18239722" y="12907536"/>
            <a:ext cx="502920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439" name="BottomLineLeft"/>
          <p:cNvSpPr/>
          <p:nvPr/>
        </p:nvSpPr>
        <p:spPr>
          <a:xfrm>
            <a:off x="1109471" y="12907536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440" name="TopLineRight"/>
          <p:cNvSpPr/>
          <p:nvPr/>
        </p:nvSpPr>
        <p:spPr>
          <a:xfrm>
            <a:off x="18239722" y="2363809"/>
            <a:ext cx="502920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441" name="TopLineLeft"/>
          <p:cNvSpPr/>
          <p:nvPr/>
        </p:nvSpPr>
        <p:spPr>
          <a:xfrm>
            <a:off x="1109471" y="2363809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442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15837409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44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8"/>
            <a:ext cx="15837409" cy="59436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44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8233136" y="-90668"/>
            <a:ext cx="5047491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134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15287"/>
            <a:ext cx="266974" cy="259223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2" name="Google Shape;29;p62" descr="Google Shape;29;p62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345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345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9737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2pPr>
            <a:lvl3pPr marL="1430948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3pPr>
            <a:lvl4pPr marL="1888146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4pPr>
            <a:lvl5pPr marL="23453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55" name="Google Shape;32;p62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34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6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427" name="Google Shape;7;p26"/>
          <p:cNvSpPr txBox="1"/>
          <p:nvPr/>
        </p:nvSpPr>
        <p:spPr>
          <a:xfrm>
            <a:off x="20300306" y="493905"/>
            <a:ext cx="2881074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4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3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3" name="Google Shape;12;p27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13464" name="Google Shape;13;p27" descr="Google Shape;13;p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34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  <a:lvl2pPr marL="9572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2pPr>
            <a:lvl3pPr marL="14144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3pPr>
            <a:lvl4pPr marL="1871660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4pPr>
            <a:lvl5pPr marL="2328860" indent="-185735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66" name="Google Shape;15;p27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3467" name="Google Shape;16;p27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34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4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75" name="Google Shape;19;p28" descr="Google Shape;19;p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1347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4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 b="1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47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4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</a:defRPr>
            </a:lvl1pPr>
            <a:lvl2pPr marL="11430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2pPr>
            <a:lvl3pPr marL="16002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3pPr>
            <a:lvl4pPr marL="20574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4pPr>
            <a:lvl5pPr marL="25146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78" name="Google Shape;22;p28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34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 b="1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86" name="Google Shape;25;p29" descr="Google Shape;25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348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95" name="Google Shape;29;p30" descr="Google Shape;29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34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03" name="Google Shape;32;p31" descr="Google Shape;32;p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3504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50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506" name="Google Shape;35;p31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35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2438337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21" name="Google Shape;45;p34" descr="Google Shape;45;p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35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523" name="Google Shape;47;p34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3524" name="Google Shape;48;p34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35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32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3533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35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7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41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3542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35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nha + Log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0" name="Google Shape;55;p37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pic>
        <p:nvPicPr>
          <p:cNvPr id="13551" name="Google Shape;56;p37" descr="Google Shape;56;p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35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nha + Log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55;p37"/>
          <p:cNvSpPr txBox="1"/>
          <p:nvPr/>
        </p:nvSpPr>
        <p:spPr>
          <a:xfrm>
            <a:off x="20300306" y="493905"/>
            <a:ext cx="2881074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pic>
        <p:nvPicPr>
          <p:cNvPr id="1436" name="Google Shape;56;p37" descr="Google Shape;56;p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4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8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9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3560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35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9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68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3569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35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0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77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3578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35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1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86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3587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35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2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03" name="Google Shape;70;p43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3604" name="Google Shape;71;p43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36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3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61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14" name="Google Shape;76;p44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pic>
        <p:nvPicPr>
          <p:cNvPr id="13615" name="Google Shape;77;p44" descr="Google Shape;77;p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6" y="12727229"/>
            <a:ext cx="2014798" cy="579936"/>
          </a:xfrm>
          <a:prstGeom prst="rect">
            <a:avLst/>
          </a:prstGeom>
          <a:ln w="12700">
            <a:miter lim="400000"/>
          </a:ln>
        </p:spPr>
      </p:pic>
      <p:sp>
        <p:nvSpPr>
          <p:cNvPr id="136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Linha + Log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23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3624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36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4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2" name="Google Shape;82;p46"/>
          <p:cNvSpPr txBox="1"/>
          <p:nvPr/>
        </p:nvSpPr>
        <p:spPr>
          <a:xfrm>
            <a:off x="6468929" y="476249"/>
            <a:ext cx="2571060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z="2400">
                <a:solidFill>
                  <a:srgbClr val="92929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Design Exploration</a:t>
            </a:r>
          </a:p>
        </p:txBody>
      </p:sp>
      <p:sp>
        <p:nvSpPr>
          <p:cNvPr id="13633" name="Google Shape;83;p46"/>
          <p:cNvSpPr txBox="1"/>
          <p:nvPr/>
        </p:nvSpPr>
        <p:spPr>
          <a:xfrm>
            <a:off x="12305606" y="476249"/>
            <a:ext cx="2181427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z="2400">
                <a:solidFill>
                  <a:srgbClr val="92929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December 2019</a:t>
            </a:r>
          </a:p>
        </p:txBody>
      </p:sp>
      <p:sp>
        <p:nvSpPr>
          <p:cNvPr id="13634" name="Google Shape;84;p46"/>
          <p:cNvSpPr txBox="1"/>
          <p:nvPr/>
        </p:nvSpPr>
        <p:spPr>
          <a:xfrm>
            <a:off x="626764" y="476250"/>
            <a:ext cx="2926012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z="2400">
                <a:solidFill>
                  <a:srgbClr val="92929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Descomplica—MAKE</a:t>
            </a:r>
          </a:p>
        </p:txBody>
      </p:sp>
      <p:sp>
        <p:nvSpPr>
          <p:cNvPr id="136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color">
    <p:bg>
      <p:bgPr>
        <a:solidFill>
          <a:srgbClr val="F8D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4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445" name="Google Shape;7;p26"/>
          <p:cNvSpPr txBox="1"/>
          <p:nvPr/>
        </p:nvSpPr>
        <p:spPr>
          <a:xfrm>
            <a:off x="20300306" y="493905"/>
            <a:ext cx="2881074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4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3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49" name="Google Shape;89;p48" descr="Google Shape;89;p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136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 b="1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7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1365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36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60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3661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39"/>
            <a:ext cx="3338455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36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9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367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78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367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68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5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8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368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369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91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36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99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1" y="12565029"/>
            <a:ext cx="673400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3700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370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02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37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10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3711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3"/>
            <a:ext cx="16616963" cy="792703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137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3"/>
            <a:ext cx="16682813" cy="457652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940393" indent="-585199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494795" indent="-5313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049197" indent="-5159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13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1" y="855421"/>
            <a:ext cx="16616965" cy="497670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137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37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6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9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3730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373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6"/>
            <a:ext cx="4031201" cy="547204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3360094" indent="-396725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4579309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5798524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7017740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32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04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37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5" y="12755563"/>
            <a:ext cx="309353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7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3741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374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843233" indent="-341583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1405080" indent="-40178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899920" indent="-426719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2357120" indent="-42672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43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37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3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454" name="Google Shape;7;p26"/>
          <p:cNvSpPr txBox="1"/>
          <p:nvPr/>
        </p:nvSpPr>
        <p:spPr>
          <a:xfrm>
            <a:off x="20300306" y="493905"/>
            <a:ext cx="2881074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4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3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51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37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8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59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3760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76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737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30945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88145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45345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62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37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1/4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0" name="RectangleLight"/>
          <p:cNvSpPr/>
          <p:nvPr/>
        </p:nvSpPr>
        <p:spPr>
          <a:xfrm>
            <a:off x="6827518" y="0"/>
            <a:ext cx="17556483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>
              <a:defRPr sz="28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3771" name="BottomLineRight"/>
          <p:cNvSpPr/>
          <p:nvPr/>
        </p:nvSpPr>
        <p:spPr>
          <a:xfrm>
            <a:off x="7431513" y="12907536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772" name="BottomLineLeft"/>
          <p:cNvSpPr/>
          <p:nvPr/>
        </p:nvSpPr>
        <p:spPr>
          <a:xfrm>
            <a:off x="1109470" y="12907536"/>
            <a:ext cx="5029205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773" name="TopLineRight"/>
          <p:cNvSpPr/>
          <p:nvPr/>
        </p:nvSpPr>
        <p:spPr>
          <a:xfrm>
            <a:off x="7431513" y="2363809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774" name="TopLineLeft"/>
          <p:cNvSpPr/>
          <p:nvPr/>
        </p:nvSpPr>
        <p:spPr>
          <a:xfrm>
            <a:off x="1109470" y="2363809"/>
            <a:ext cx="5029205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775" name="Title Text"/>
          <p:cNvSpPr txBox="1">
            <a:spLocks noGrp="1"/>
          </p:cNvSpPr>
          <p:nvPr>
            <p:ph type="title"/>
          </p:nvPr>
        </p:nvSpPr>
        <p:spPr>
          <a:xfrm>
            <a:off x="1109472" y="5488739"/>
            <a:ext cx="5029202" cy="1538884"/>
          </a:xfrm>
          <a:prstGeom prst="rect">
            <a:avLst/>
          </a:prstGeom>
        </p:spPr>
        <p:txBody>
          <a:bodyPr lIns="0" tIns="0" rIns="0" bIns="0" anchor="b"/>
          <a:lstStyle>
            <a:lvl1pPr algn="r" defTabSz="914400">
              <a:lnSpc>
                <a:spcPct val="100000"/>
              </a:lnSpc>
              <a:defRPr sz="1800"/>
            </a:lvl1pPr>
          </a:lstStyle>
          <a:p>
            <a:r>
              <a:t>Title Text</a:t>
            </a:r>
          </a:p>
        </p:txBody>
      </p:sp>
      <p:sp>
        <p:nvSpPr>
          <p:cNvPr id="137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7049982"/>
            <a:ext cx="5029202" cy="1646608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77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8"/>
            <a:ext cx="8961123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137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5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Default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85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3786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22165057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78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8"/>
            <a:ext cx="22165057" cy="554001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88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8"/>
            <a:ext cx="8961123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137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5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3/4 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6" name="RectangleLight"/>
          <p:cNvSpPr/>
          <p:nvPr/>
        </p:nvSpPr>
        <p:spPr>
          <a:xfrm>
            <a:off x="17562830" y="0"/>
            <a:ext cx="6821170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1828800">
              <a:lnSpc>
                <a:spcPct val="100000"/>
              </a:lnSpc>
              <a:defRPr sz="36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3797" name="BottomLineRight"/>
          <p:cNvSpPr/>
          <p:nvPr/>
        </p:nvSpPr>
        <p:spPr>
          <a:xfrm>
            <a:off x="18239722" y="12907536"/>
            <a:ext cx="502920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798" name="BottomLineLeft"/>
          <p:cNvSpPr/>
          <p:nvPr/>
        </p:nvSpPr>
        <p:spPr>
          <a:xfrm>
            <a:off x="1109471" y="12907536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799" name="TopLineRight"/>
          <p:cNvSpPr/>
          <p:nvPr/>
        </p:nvSpPr>
        <p:spPr>
          <a:xfrm>
            <a:off x="18239722" y="2363809"/>
            <a:ext cx="502920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800" name="TopLineLeft"/>
          <p:cNvSpPr/>
          <p:nvPr/>
        </p:nvSpPr>
        <p:spPr>
          <a:xfrm>
            <a:off x="1109471" y="2363809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801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15837409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80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8"/>
            <a:ext cx="15837409" cy="59436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803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8233136" y="-90668"/>
            <a:ext cx="5047491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138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15287"/>
            <a:ext cx="266974" cy="259223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11" name="Google Shape;29;p62" descr="Google Shape;29;p62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381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381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9737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2pPr>
            <a:lvl3pPr marL="1430948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3pPr>
            <a:lvl4pPr marL="1888146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4pPr>
            <a:lvl5pPr marL="23453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814" name="Google Shape;32;p62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38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382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8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3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38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9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4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384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2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384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849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38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2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2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463" name="Google Shape;7;p26"/>
          <p:cNvSpPr txBox="1"/>
          <p:nvPr/>
        </p:nvSpPr>
        <p:spPr>
          <a:xfrm>
            <a:off x="20300306" y="493905"/>
            <a:ext cx="2881074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4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3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57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385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2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385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860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38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6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38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3" indent="-293073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3" indent="-293073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870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3871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39"/>
            <a:ext cx="3338455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38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388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8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0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8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388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389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891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38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2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99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3900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390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02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39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1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39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12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3913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39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1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392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392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24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39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2" name="Title Text"/>
          <p:cNvSpPr txBox="1">
            <a:spLocks noGrp="1"/>
          </p:cNvSpPr>
          <p:nvPr>
            <p:ph type="title"/>
          </p:nvPr>
        </p:nvSpPr>
        <p:spPr>
          <a:xfrm>
            <a:off x="3048000" y="2244725"/>
            <a:ext cx="18288000" cy="4775202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ctr" defTabSz="1828800">
              <a:defRPr sz="12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39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1pPr>
            <a:lvl2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2pPr>
            <a:lvl3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3pPr>
            <a:lvl4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4pPr>
            <a:lvl5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1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3942" name="Body Level One…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1pPr>
            <a:lvl2pPr marL="1447800" indent="-5334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2pPr>
            <a:lvl3pPr marL="2468877" indent="-640077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3pPr>
            <a:lvl4pPr marL="34544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4pPr>
            <a:lvl5pPr marL="43688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0" name="Title Text"/>
          <p:cNvSpPr txBox="1">
            <a:spLocks noGrp="1"/>
          </p:cNvSpPr>
          <p:nvPr>
            <p:ph type="title"/>
          </p:nvPr>
        </p:nvSpPr>
        <p:spPr>
          <a:xfrm>
            <a:off x="1663700" y="3419476"/>
            <a:ext cx="21031200" cy="5705477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12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39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63700" y="9178927"/>
            <a:ext cx="21031200" cy="3000377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3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1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472" name="Google Shape;7;p26"/>
          <p:cNvSpPr txBox="1"/>
          <p:nvPr/>
        </p:nvSpPr>
        <p:spPr>
          <a:xfrm>
            <a:off x="20300306" y="493905"/>
            <a:ext cx="2881074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4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3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wo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9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396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76400" y="3651250"/>
            <a:ext cx="10363200" cy="8702676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1pPr>
            <a:lvl2pPr marL="1447800" indent="-5334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2pPr>
            <a:lvl3pPr marL="2468877" indent="-640077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3pPr>
            <a:lvl4pPr marL="34544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4pPr>
            <a:lvl5pPr marL="43688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omparis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8" name="Title Text"/>
          <p:cNvSpPr txBox="1">
            <a:spLocks noGrp="1"/>
          </p:cNvSpPr>
          <p:nvPr>
            <p:ph type="title"/>
          </p:nvPr>
        </p:nvSpPr>
        <p:spPr>
          <a:xfrm>
            <a:off x="1679575" y="730251"/>
            <a:ext cx="21031202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39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9575" y="3362326"/>
            <a:ext cx="10315578" cy="1647827"/>
          </a:xfrm>
          <a:prstGeom prst="rect">
            <a:avLst/>
          </a:prstGeom>
        </p:spPr>
        <p:txBody>
          <a:bodyPr lIns="45718" tIns="45718" rIns="45718" bIns="45718" anchor="b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70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12344400" y="3362326"/>
            <a:ext cx="10366376" cy="1647827"/>
          </a:xfrm>
          <a:prstGeom prst="rect">
            <a:avLst/>
          </a:prstGeom>
        </p:spPr>
        <p:txBody>
          <a:bodyPr lIns="45718" tIns="45718" rIns="45718" bIns="45718" anchor="b"/>
          <a:lstStyle/>
          <a:p>
            <a:endParaRPr/>
          </a:p>
        </p:txBody>
      </p:sp>
      <p:sp>
        <p:nvSpPr>
          <p:cNvPr id="139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8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39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ontent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3" name="Title Text"/>
          <p:cNvSpPr txBox="1">
            <a:spLocks noGrp="1"/>
          </p:cNvSpPr>
          <p:nvPr>
            <p:ph type="title"/>
          </p:nvPr>
        </p:nvSpPr>
        <p:spPr>
          <a:xfrm>
            <a:off x="1679575" y="914400"/>
            <a:ext cx="7864478" cy="3200400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6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399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66375" y="1974850"/>
            <a:ext cx="12344401" cy="9747251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1pPr>
            <a:lvl2pPr marL="1436914" indent="-522514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2pPr>
            <a:lvl3pPr marL="2438400" indent="-60960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3pPr>
            <a:lvl4pPr marL="3474720" indent="-73152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4pPr>
            <a:lvl5pPr marL="4389120" indent="-73152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95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1679575" y="4114800"/>
            <a:ext cx="7864476" cy="7623176"/>
          </a:xfrm>
          <a:prstGeom prst="rect">
            <a:avLst/>
          </a:prstGeom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9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Picture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3" name="Title Text"/>
          <p:cNvSpPr txBox="1">
            <a:spLocks noGrp="1"/>
          </p:cNvSpPr>
          <p:nvPr>
            <p:ph type="title"/>
          </p:nvPr>
        </p:nvSpPr>
        <p:spPr>
          <a:xfrm>
            <a:off x="1679575" y="914400"/>
            <a:ext cx="7864478" cy="3200400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6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4004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0366375" y="1974850"/>
            <a:ext cx="12344401" cy="974725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00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9575" y="4114800"/>
            <a:ext cx="7864478" cy="7623176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1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40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2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402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60" cy="547286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402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24" name="A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40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3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32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099" y="12565029"/>
            <a:ext cx="673404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403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60" cy="547286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403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35" name="A"/>
          <p:cNvSpPr txBox="1">
            <a:spLocks noGrp="1"/>
          </p:cNvSpPr>
          <p:nvPr>
            <p:ph type="body" sz="quarter" idx="21"/>
          </p:nvPr>
        </p:nvSpPr>
        <p:spPr>
          <a:xfrm>
            <a:off x="4712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40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40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5" cy="762005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45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4046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8" y="2922940"/>
            <a:ext cx="3338460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40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4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2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5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405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3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140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40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5" cy="762005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66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4067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8" y="2922940"/>
            <a:ext cx="3338460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40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5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40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3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84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4" cy="436646"/>
          </a:xfrm>
          <a:prstGeom prst="rect">
            <a:avLst/>
          </a:prstGeom>
          <a:ln w="12700">
            <a:miter lim="400000"/>
          </a:ln>
        </p:spPr>
      </p:pic>
      <p:sp>
        <p:nvSpPr>
          <p:cNvPr id="14085" name="Title Text"/>
          <p:cNvSpPr txBox="1">
            <a:spLocks noGrp="1"/>
          </p:cNvSpPr>
          <p:nvPr>
            <p:ph type="title"/>
          </p:nvPr>
        </p:nvSpPr>
        <p:spPr>
          <a:xfrm>
            <a:off x="1440255" y="172933"/>
            <a:ext cx="22083764" cy="134448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086" name="Body Level One…"/>
          <p:cNvSpPr txBox="1">
            <a:spLocks noGrp="1"/>
          </p:cNvSpPr>
          <p:nvPr>
            <p:ph type="body" idx="1"/>
          </p:nvPr>
        </p:nvSpPr>
        <p:spPr>
          <a:xfrm>
            <a:off x="864152" y="1920606"/>
            <a:ext cx="22660127" cy="10439325"/>
          </a:xfrm>
          <a:prstGeom prst="rect">
            <a:avLst/>
          </a:prstGeom>
        </p:spPr>
        <p:txBody>
          <a:bodyPr/>
          <a:lstStyle>
            <a:lvl2pPr marL="1099426" indent="-597776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8529" y="12888011"/>
            <a:ext cx="413180" cy="392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3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9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409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60" cy="547284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409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97" name="A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40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4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05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1" y="12565029"/>
            <a:ext cx="673400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410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60" cy="547284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410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108" name="A"/>
          <p:cNvSpPr txBox="1">
            <a:spLocks noGrp="1"/>
          </p:cNvSpPr>
          <p:nvPr>
            <p:ph type="body" sz="quarter" idx="21"/>
          </p:nvPr>
        </p:nvSpPr>
        <p:spPr>
          <a:xfrm>
            <a:off x="4712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41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16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4" cy="436646"/>
          </a:xfrm>
          <a:prstGeom prst="rect">
            <a:avLst/>
          </a:prstGeom>
          <a:ln w="12700">
            <a:miter lim="400000"/>
          </a:ln>
        </p:spPr>
      </p:pic>
      <p:sp>
        <p:nvSpPr>
          <p:cNvPr id="14117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0"/>
            <a:ext cx="16616966" cy="792703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141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4"/>
            <a:ext cx="16682813" cy="457651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940398" indent="-5852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494796" indent="-531302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049198" indent="-515902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119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3" y="855421"/>
            <a:ext cx="16616966" cy="497670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14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30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27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4" cy="436646"/>
          </a:xfrm>
          <a:prstGeom prst="rect">
            <a:avLst/>
          </a:prstGeom>
          <a:ln w="12700">
            <a:miter lim="400000"/>
          </a:ln>
        </p:spPr>
      </p:pic>
      <p:sp>
        <p:nvSpPr>
          <p:cNvPr id="14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30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4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5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413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413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7"/>
            <a:ext cx="4031204" cy="547205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3360097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4579311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5798526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7017743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138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9" y="385180"/>
            <a:ext cx="547205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41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5" y="12755564"/>
            <a:ext cx="309353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5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46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9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414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5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414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8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1008288" indent="-179613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65487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9226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798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149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9" y="385183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4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1" cy="762002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7286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1858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643061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100261" indent="-185736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88" name="Google Shape;70;p43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489" name="Google Shape;71;p43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4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2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6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5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415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6" cy="5472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415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843236" indent="-341586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1405080" indent="-40178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899920" indent="-426719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2357120" indent="-42672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160" name="A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41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8529" y="12888011"/>
            <a:ext cx="413180" cy="392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6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41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7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7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417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5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417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179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41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7" name="Image" descr="Image"/>
          <p:cNvPicPr>
            <a:picLocks noChangeAspect="1"/>
          </p:cNvPicPr>
          <p:nvPr/>
        </p:nvPicPr>
        <p:blipFill>
          <a:blip r:embed="rId2"/>
          <a:srcRect l="1309" r="1307"/>
          <a:stretch>
            <a:fillRect/>
          </a:stretch>
        </p:blipFill>
        <p:spPr>
          <a:xfrm>
            <a:off x="408101" y="12565029"/>
            <a:ext cx="673400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418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5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418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190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41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419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200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4201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39"/>
            <a:ext cx="3338455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42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0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421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2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8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1421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422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221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4222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39"/>
            <a:ext cx="3338455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42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0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42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2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9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424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24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2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8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4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4250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425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252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42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9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7286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1858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643061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100261" indent="-185736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99" name="Google Shape;76;p44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pic>
        <p:nvPicPr>
          <p:cNvPr id="1500" name="Google Shape;77;p44" descr="Google Shape;77;p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6" y="12727229"/>
            <a:ext cx="2014798" cy="579935"/>
          </a:xfrm>
          <a:prstGeom prst="rect">
            <a:avLst/>
          </a:prstGeom>
          <a:ln w="12700">
            <a:miter lim="400000"/>
          </a:ln>
        </p:spPr>
      </p:pic>
      <p:sp>
        <p:nvSpPr>
          <p:cNvPr id="15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2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60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1" y="12565029"/>
            <a:ext cx="673400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4261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426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263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42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71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4272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3"/>
            <a:ext cx="16616963" cy="792703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142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3"/>
            <a:ext cx="16682813" cy="457652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940393" indent="-585199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494795" indent="-5313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049197" indent="-5159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274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1" y="855421"/>
            <a:ext cx="16616965" cy="497670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142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82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42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9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90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4291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429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6"/>
            <a:ext cx="4031201" cy="547204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3360094" indent="-396725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4579309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5798524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7017740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293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04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42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5" y="12755563"/>
            <a:ext cx="309353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0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01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430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430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1008288" indent="-179613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65487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9226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798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04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43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1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1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431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431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843233" indent="-341583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1405080" indent="-40178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899920" indent="-426719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2357120" indent="-42672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15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43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2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23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43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2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1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433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33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737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30945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88145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45345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34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43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1/4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2" name="RectangleLight"/>
          <p:cNvSpPr/>
          <p:nvPr/>
        </p:nvSpPr>
        <p:spPr>
          <a:xfrm>
            <a:off x="6827518" y="0"/>
            <a:ext cx="17556483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>
              <a:defRPr sz="28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4343" name="BottomLineRight"/>
          <p:cNvSpPr/>
          <p:nvPr/>
        </p:nvSpPr>
        <p:spPr>
          <a:xfrm>
            <a:off x="7431513" y="12907536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344" name="BottomLineLeft"/>
          <p:cNvSpPr/>
          <p:nvPr/>
        </p:nvSpPr>
        <p:spPr>
          <a:xfrm>
            <a:off x="1109470" y="12907536"/>
            <a:ext cx="5029205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345" name="TopLineRight"/>
          <p:cNvSpPr/>
          <p:nvPr/>
        </p:nvSpPr>
        <p:spPr>
          <a:xfrm>
            <a:off x="7431513" y="2363809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346" name="TopLineLeft"/>
          <p:cNvSpPr/>
          <p:nvPr/>
        </p:nvSpPr>
        <p:spPr>
          <a:xfrm>
            <a:off x="1109470" y="2363809"/>
            <a:ext cx="5029205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347" name="Title Text"/>
          <p:cNvSpPr txBox="1">
            <a:spLocks noGrp="1"/>
          </p:cNvSpPr>
          <p:nvPr>
            <p:ph type="title"/>
          </p:nvPr>
        </p:nvSpPr>
        <p:spPr>
          <a:xfrm>
            <a:off x="1109472" y="5488739"/>
            <a:ext cx="5029202" cy="1538884"/>
          </a:xfrm>
          <a:prstGeom prst="rect">
            <a:avLst/>
          </a:prstGeom>
        </p:spPr>
        <p:txBody>
          <a:bodyPr lIns="0" tIns="0" rIns="0" bIns="0" anchor="b"/>
          <a:lstStyle>
            <a:lvl1pPr algn="r" defTabSz="914400">
              <a:lnSpc>
                <a:spcPct val="100000"/>
              </a:lnSpc>
              <a:defRPr sz="1800"/>
            </a:lvl1pPr>
          </a:lstStyle>
          <a:p>
            <a:r>
              <a:t>Title Text</a:t>
            </a:r>
          </a:p>
        </p:txBody>
      </p:sp>
      <p:sp>
        <p:nvSpPr>
          <p:cNvPr id="143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7049982"/>
            <a:ext cx="5029202" cy="1646608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49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8"/>
            <a:ext cx="8961123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143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5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Default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57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4358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22165057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3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8"/>
            <a:ext cx="22165057" cy="554001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60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8"/>
            <a:ext cx="8961123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143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5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Linha + Log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8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509" name="Google Shape;7;p26"/>
          <p:cNvSpPr txBox="1"/>
          <p:nvPr/>
        </p:nvSpPr>
        <p:spPr>
          <a:xfrm>
            <a:off x="20300306" y="493905"/>
            <a:ext cx="2881074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5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3/4 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8" name="RectangleLight"/>
          <p:cNvSpPr/>
          <p:nvPr/>
        </p:nvSpPr>
        <p:spPr>
          <a:xfrm>
            <a:off x="17562830" y="0"/>
            <a:ext cx="6821170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1828800">
              <a:lnSpc>
                <a:spcPct val="100000"/>
              </a:lnSpc>
              <a:defRPr sz="36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4369" name="BottomLineRight"/>
          <p:cNvSpPr/>
          <p:nvPr/>
        </p:nvSpPr>
        <p:spPr>
          <a:xfrm>
            <a:off x="18239722" y="12907536"/>
            <a:ext cx="502920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370" name="BottomLineLeft"/>
          <p:cNvSpPr/>
          <p:nvPr/>
        </p:nvSpPr>
        <p:spPr>
          <a:xfrm>
            <a:off x="1109471" y="12907536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371" name="TopLineRight"/>
          <p:cNvSpPr/>
          <p:nvPr/>
        </p:nvSpPr>
        <p:spPr>
          <a:xfrm>
            <a:off x="18239722" y="2363809"/>
            <a:ext cx="502920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372" name="TopLineLeft"/>
          <p:cNvSpPr/>
          <p:nvPr/>
        </p:nvSpPr>
        <p:spPr>
          <a:xfrm>
            <a:off x="1109471" y="2363809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373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15837409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3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8"/>
            <a:ext cx="15837409" cy="59436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75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8233136" y="-90668"/>
            <a:ext cx="5047491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143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15287"/>
            <a:ext cx="266974" cy="259223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7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83" name="Google Shape;29;p62" descr="Google Shape;29;p62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4384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438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9737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2pPr>
            <a:lvl3pPr marL="1430948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3pPr>
            <a:lvl4pPr marL="1888146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4pPr>
            <a:lvl5pPr marL="23453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86" name="Google Shape;32;p62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43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4" name="Google Shape;12;p27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14395" name="Google Shape;13;p27" descr="Google Shape;13;p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439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  <a:lvl2pPr marL="9572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2pPr>
            <a:lvl3pPr marL="14144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3pPr>
            <a:lvl4pPr marL="1871660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4pPr>
            <a:lvl5pPr marL="2328860" indent="-185735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97" name="Google Shape;15;p27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4398" name="Google Shape;16;p27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43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3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06" name="Google Shape;19;p28" descr="Google Shape;19;p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1440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4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 b="1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40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4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</a:defRPr>
            </a:lvl1pPr>
            <a:lvl2pPr marL="11430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2pPr>
            <a:lvl3pPr marL="16002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3pPr>
            <a:lvl4pPr marL="20574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4pPr>
            <a:lvl5pPr marL="25146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09" name="Google Shape;22;p28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44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 b="1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17" name="Google Shape;25;p29" descr="Google Shape;25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441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3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26" name="Google Shape;29;p30" descr="Google Shape;29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44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4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4" name="Google Shape;32;p31" descr="Google Shape;32;p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443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43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37" name="Google Shape;35;p31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44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2438337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52" name="Google Shape;45;p34" descr="Google Shape;45;p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44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54" name="Google Shape;47;p34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4455" name="Google Shape;48;p34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44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5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63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4464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44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82;p46"/>
          <p:cNvSpPr txBox="1"/>
          <p:nvPr/>
        </p:nvSpPr>
        <p:spPr>
          <a:xfrm>
            <a:off x="6468929" y="480516"/>
            <a:ext cx="2571059" cy="359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z="2400">
                <a:solidFill>
                  <a:srgbClr val="929292"/>
                </a:solidFill>
              </a:defRPr>
            </a:lvl1pPr>
          </a:lstStyle>
          <a:p>
            <a:r>
              <a:t>Design Exploration</a:t>
            </a:r>
          </a:p>
        </p:txBody>
      </p:sp>
      <p:sp>
        <p:nvSpPr>
          <p:cNvPr id="1518" name="Google Shape;83;p46"/>
          <p:cNvSpPr txBox="1"/>
          <p:nvPr/>
        </p:nvSpPr>
        <p:spPr>
          <a:xfrm>
            <a:off x="12305606" y="480516"/>
            <a:ext cx="2181426" cy="359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z="2400">
                <a:solidFill>
                  <a:srgbClr val="929292"/>
                </a:solidFill>
              </a:defRPr>
            </a:lvl1pPr>
          </a:lstStyle>
          <a:p>
            <a:r>
              <a:t>December 2019</a:t>
            </a:r>
          </a:p>
        </p:txBody>
      </p:sp>
      <p:sp>
        <p:nvSpPr>
          <p:cNvPr id="1519" name="Google Shape;84;p46"/>
          <p:cNvSpPr txBox="1"/>
          <p:nvPr/>
        </p:nvSpPr>
        <p:spPr>
          <a:xfrm>
            <a:off x="626764" y="296367"/>
            <a:ext cx="2926012" cy="728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z="2400">
                <a:solidFill>
                  <a:srgbClr val="929292"/>
                </a:solidFill>
              </a:defRPr>
            </a:lvl1pPr>
          </a:lstStyle>
          <a:p>
            <a:r>
              <a:t>Descomplica—MAKE</a:t>
            </a:r>
          </a:p>
        </p:txBody>
      </p:sp>
      <p:sp>
        <p:nvSpPr>
          <p:cNvPr id="15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3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6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72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4473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44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Linha + Log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1" name="Google Shape;55;p37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pic>
        <p:nvPicPr>
          <p:cNvPr id="14482" name="Google Shape;56;p37" descr="Google Shape;56;p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44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7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90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4491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44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8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99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4500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45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9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08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4509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45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0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17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4518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45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1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34" name="Google Shape;70;p43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4535" name="Google Shape;71;p43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45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2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54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45" name="Google Shape;76;p44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pic>
        <p:nvPicPr>
          <p:cNvPr id="14546" name="Google Shape;77;p44" descr="Google Shape;77;p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6" y="12727229"/>
            <a:ext cx="2014798" cy="579936"/>
          </a:xfrm>
          <a:prstGeom prst="rect">
            <a:avLst/>
          </a:prstGeom>
          <a:ln w="12700">
            <a:miter lim="400000"/>
          </a:ln>
        </p:spPr>
      </p:pic>
      <p:sp>
        <p:nvSpPr>
          <p:cNvPr id="145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Linha + Log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54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4555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45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color">
    <p:bg>
      <p:bgPr>
        <a:solidFill>
          <a:srgbClr val="F8D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3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3" name="Google Shape;82;p46"/>
          <p:cNvSpPr txBox="1"/>
          <p:nvPr/>
        </p:nvSpPr>
        <p:spPr>
          <a:xfrm>
            <a:off x="6468929" y="476249"/>
            <a:ext cx="2571060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z="2400">
                <a:solidFill>
                  <a:srgbClr val="92929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Design Exploration</a:t>
            </a:r>
          </a:p>
        </p:txBody>
      </p:sp>
      <p:sp>
        <p:nvSpPr>
          <p:cNvPr id="14564" name="Google Shape;83;p46"/>
          <p:cNvSpPr txBox="1"/>
          <p:nvPr/>
        </p:nvSpPr>
        <p:spPr>
          <a:xfrm>
            <a:off x="12305606" y="476249"/>
            <a:ext cx="2181427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z="2400">
                <a:solidFill>
                  <a:srgbClr val="92929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December 2019</a:t>
            </a:r>
          </a:p>
        </p:txBody>
      </p:sp>
      <p:sp>
        <p:nvSpPr>
          <p:cNvPr id="14565" name="Google Shape;84;p46"/>
          <p:cNvSpPr txBox="1"/>
          <p:nvPr/>
        </p:nvSpPr>
        <p:spPr>
          <a:xfrm>
            <a:off x="626764" y="476250"/>
            <a:ext cx="2926012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z="2400">
                <a:solidFill>
                  <a:srgbClr val="92929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Descomplica—MAKE</a:t>
            </a:r>
          </a:p>
        </p:txBody>
      </p:sp>
      <p:sp>
        <p:nvSpPr>
          <p:cNvPr id="145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 color">
    <p:bg>
      <p:bgPr>
        <a:solidFill>
          <a:srgbClr val="F8D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4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80" name="Google Shape;89;p48" descr="Google Shape;89;p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145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 b="1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8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1458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459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91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4592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39"/>
            <a:ext cx="3338455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45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0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46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6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09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461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61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6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4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1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4620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462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622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46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8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30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1" y="12565029"/>
            <a:ext cx="673400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4631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463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633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46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1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4642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3"/>
            <a:ext cx="16616963" cy="792703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1464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3"/>
            <a:ext cx="16682813" cy="457652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940393" indent="-585199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494795" indent="-5313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049197" indent="-5159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644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1" y="855421"/>
            <a:ext cx="16616965" cy="497670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146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52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46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4" name="Google Shape;89;p48" descr="Google Shape;89;p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5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4" y="12755560"/>
            <a:ext cx="295227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 b="1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5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60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4661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466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6"/>
            <a:ext cx="4031201" cy="547204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3360094" indent="-396725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4579309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5798524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7017740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663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04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46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5" y="12755563"/>
            <a:ext cx="309353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6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467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467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843233" indent="-341583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1405080" indent="-40178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899920" indent="-426719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2357120" indent="-42672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674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46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2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46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7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90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4691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69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737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30945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88145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45345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693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46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1/4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1" name="RectangleLight"/>
          <p:cNvSpPr/>
          <p:nvPr/>
        </p:nvSpPr>
        <p:spPr>
          <a:xfrm>
            <a:off x="6827518" y="0"/>
            <a:ext cx="17556483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>
              <a:defRPr sz="28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4702" name="BottomLineRight"/>
          <p:cNvSpPr/>
          <p:nvPr/>
        </p:nvSpPr>
        <p:spPr>
          <a:xfrm>
            <a:off x="7431513" y="12907536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703" name="BottomLineLeft"/>
          <p:cNvSpPr/>
          <p:nvPr/>
        </p:nvSpPr>
        <p:spPr>
          <a:xfrm>
            <a:off x="1109470" y="12907536"/>
            <a:ext cx="5029205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704" name="TopLineRight"/>
          <p:cNvSpPr/>
          <p:nvPr/>
        </p:nvSpPr>
        <p:spPr>
          <a:xfrm>
            <a:off x="7431513" y="2363809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705" name="TopLineLeft"/>
          <p:cNvSpPr/>
          <p:nvPr/>
        </p:nvSpPr>
        <p:spPr>
          <a:xfrm>
            <a:off x="1109470" y="2363809"/>
            <a:ext cx="5029205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706" name="Title Text"/>
          <p:cNvSpPr txBox="1">
            <a:spLocks noGrp="1"/>
          </p:cNvSpPr>
          <p:nvPr>
            <p:ph type="title"/>
          </p:nvPr>
        </p:nvSpPr>
        <p:spPr>
          <a:xfrm>
            <a:off x="1109472" y="5488739"/>
            <a:ext cx="5029202" cy="1538884"/>
          </a:xfrm>
          <a:prstGeom prst="rect">
            <a:avLst/>
          </a:prstGeom>
        </p:spPr>
        <p:txBody>
          <a:bodyPr lIns="0" tIns="0" rIns="0" bIns="0" anchor="b"/>
          <a:lstStyle>
            <a:lvl1pPr algn="r" defTabSz="914400">
              <a:lnSpc>
                <a:spcPct val="100000"/>
              </a:lnSpc>
              <a:defRPr sz="1800"/>
            </a:lvl1pPr>
          </a:lstStyle>
          <a:p>
            <a:r>
              <a:t>Title Text</a:t>
            </a:r>
          </a:p>
        </p:txBody>
      </p:sp>
      <p:sp>
        <p:nvSpPr>
          <p:cNvPr id="147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7049982"/>
            <a:ext cx="5029202" cy="1646608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708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8"/>
            <a:ext cx="8961123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147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5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Default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16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4717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22165057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7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8"/>
            <a:ext cx="22165057" cy="554001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719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8"/>
            <a:ext cx="8961123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147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5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3/4 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7" name="RectangleLight"/>
          <p:cNvSpPr/>
          <p:nvPr/>
        </p:nvSpPr>
        <p:spPr>
          <a:xfrm>
            <a:off x="17562830" y="0"/>
            <a:ext cx="6821170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1828800">
              <a:lnSpc>
                <a:spcPct val="100000"/>
              </a:lnSpc>
              <a:defRPr sz="36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4728" name="BottomLineRight"/>
          <p:cNvSpPr/>
          <p:nvPr/>
        </p:nvSpPr>
        <p:spPr>
          <a:xfrm>
            <a:off x="18239722" y="12907536"/>
            <a:ext cx="502920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729" name="BottomLineLeft"/>
          <p:cNvSpPr/>
          <p:nvPr/>
        </p:nvSpPr>
        <p:spPr>
          <a:xfrm>
            <a:off x="1109471" y="12907536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730" name="TopLineRight"/>
          <p:cNvSpPr/>
          <p:nvPr/>
        </p:nvSpPr>
        <p:spPr>
          <a:xfrm>
            <a:off x="18239722" y="2363809"/>
            <a:ext cx="502920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731" name="TopLineLeft"/>
          <p:cNvSpPr/>
          <p:nvPr/>
        </p:nvSpPr>
        <p:spPr>
          <a:xfrm>
            <a:off x="1109471" y="2363809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732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15837409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7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8"/>
            <a:ext cx="15837409" cy="59436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734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8233136" y="-90668"/>
            <a:ext cx="5047491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147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15287"/>
            <a:ext cx="266974" cy="259223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9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2" name="Google Shape;29;p62" descr="Google Shape;29;p62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474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474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9737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2pPr>
            <a:lvl3pPr marL="1430948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3pPr>
            <a:lvl4pPr marL="1888146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4pPr>
            <a:lvl5pPr marL="23453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745" name="Google Shape;32;p62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47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5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475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7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15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15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5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546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39"/>
            <a:ext cx="3338455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5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6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47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8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7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477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2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477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780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47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0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88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478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2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479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791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47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2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480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3" indent="-293073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3" indent="-293073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801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4802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39"/>
            <a:ext cx="3338455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48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1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481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8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9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1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4820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482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822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48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1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30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4831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483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833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48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3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484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843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4844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48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0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5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485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485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855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48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3" name="Title Text"/>
          <p:cNvSpPr txBox="1">
            <a:spLocks noGrp="1"/>
          </p:cNvSpPr>
          <p:nvPr>
            <p:ph type="title"/>
          </p:nvPr>
        </p:nvSpPr>
        <p:spPr>
          <a:xfrm>
            <a:off x="3048000" y="2244725"/>
            <a:ext cx="18288000" cy="4775202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ctr" defTabSz="1828800">
              <a:defRPr sz="12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48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1pPr>
            <a:lvl2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2pPr>
            <a:lvl3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3pPr>
            <a:lvl4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4pPr>
            <a:lvl5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8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55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2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4873" name="Body Level One…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1pPr>
            <a:lvl2pPr marL="1447800" indent="-5334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2pPr>
            <a:lvl3pPr marL="2468877" indent="-640077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3pPr>
            <a:lvl4pPr marL="34544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4pPr>
            <a:lvl5pPr marL="43688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8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1" name="Title Text"/>
          <p:cNvSpPr txBox="1">
            <a:spLocks noGrp="1"/>
          </p:cNvSpPr>
          <p:nvPr>
            <p:ph type="title"/>
          </p:nvPr>
        </p:nvSpPr>
        <p:spPr>
          <a:xfrm>
            <a:off x="1663700" y="3419476"/>
            <a:ext cx="21031200" cy="5705477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12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488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63700" y="9178927"/>
            <a:ext cx="21031200" cy="3000377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8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wo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0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489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76400" y="3651250"/>
            <a:ext cx="10363200" cy="8702676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1pPr>
            <a:lvl2pPr marL="1447800" indent="-5334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2pPr>
            <a:lvl3pPr marL="2468877" indent="-640077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3pPr>
            <a:lvl4pPr marL="34544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4pPr>
            <a:lvl5pPr marL="43688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8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omparis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9" name="Title Text"/>
          <p:cNvSpPr txBox="1">
            <a:spLocks noGrp="1"/>
          </p:cNvSpPr>
          <p:nvPr>
            <p:ph type="title"/>
          </p:nvPr>
        </p:nvSpPr>
        <p:spPr>
          <a:xfrm>
            <a:off x="1679575" y="730251"/>
            <a:ext cx="21031202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490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9575" y="3362326"/>
            <a:ext cx="10315578" cy="1647827"/>
          </a:xfrm>
          <a:prstGeom prst="rect">
            <a:avLst/>
          </a:prstGeom>
        </p:spPr>
        <p:txBody>
          <a:bodyPr lIns="45718" tIns="45718" rIns="45718" bIns="45718" anchor="b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901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12344400" y="3362326"/>
            <a:ext cx="10366376" cy="1647827"/>
          </a:xfrm>
          <a:prstGeom prst="rect">
            <a:avLst/>
          </a:prstGeom>
        </p:spPr>
        <p:txBody>
          <a:bodyPr lIns="45718" tIns="45718" rIns="45718" bIns="45718" anchor="b"/>
          <a:lstStyle/>
          <a:p>
            <a:endParaRPr/>
          </a:p>
        </p:txBody>
      </p:sp>
      <p:sp>
        <p:nvSpPr>
          <p:cNvPr id="149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9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49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ontent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4" name="Title Text"/>
          <p:cNvSpPr txBox="1">
            <a:spLocks noGrp="1"/>
          </p:cNvSpPr>
          <p:nvPr>
            <p:ph type="title"/>
          </p:nvPr>
        </p:nvSpPr>
        <p:spPr>
          <a:xfrm>
            <a:off x="1679575" y="914400"/>
            <a:ext cx="7864478" cy="3200400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6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492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66375" y="1974850"/>
            <a:ext cx="12344401" cy="9747251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1pPr>
            <a:lvl2pPr marL="1436914" indent="-522514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2pPr>
            <a:lvl3pPr marL="2438400" indent="-60960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3pPr>
            <a:lvl4pPr marL="3474720" indent="-73152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4pPr>
            <a:lvl5pPr marL="4389120" indent="-73152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926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1679575" y="4114800"/>
            <a:ext cx="7864476" cy="7623176"/>
          </a:xfrm>
          <a:prstGeom prst="rect">
            <a:avLst/>
          </a:prstGeom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9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Picture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4" name="Title Text"/>
          <p:cNvSpPr txBox="1">
            <a:spLocks noGrp="1"/>
          </p:cNvSpPr>
          <p:nvPr>
            <p:ph type="title"/>
          </p:nvPr>
        </p:nvSpPr>
        <p:spPr>
          <a:xfrm>
            <a:off x="1679575" y="914400"/>
            <a:ext cx="7864478" cy="3200400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6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4935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0366375" y="1974850"/>
            <a:ext cx="12344401" cy="974725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9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9575" y="4114800"/>
            <a:ext cx="7864478" cy="7623176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9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7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4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49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1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495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60" cy="547286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495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955" name="A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49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3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2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56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6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2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63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099" y="12565029"/>
            <a:ext cx="673404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4964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60" cy="547286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496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966" name="A"/>
          <p:cNvSpPr txBox="1">
            <a:spLocks noGrp="1"/>
          </p:cNvSpPr>
          <p:nvPr>
            <p:ph type="body" sz="quarter" idx="21"/>
          </p:nvPr>
        </p:nvSpPr>
        <p:spPr>
          <a:xfrm>
            <a:off x="4712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49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4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497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5" cy="762005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976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4977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8" y="2922940"/>
            <a:ext cx="3338460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49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2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8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498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9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4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1499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499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5" cy="762005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997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4998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8" y="2922940"/>
            <a:ext cx="3338460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49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6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50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0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3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15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4" cy="436646"/>
          </a:xfrm>
          <a:prstGeom prst="rect">
            <a:avLst/>
          </a:prstGeom>
          <a:ln w="12700">
            <a:miter lim="400000"/>
          </a:ln>
        </p:spPr>
      </p:pic>
      <p:sp>
        <p:nvSpPr>
          <p:cNvPr id="15016" name="Title Text"/>
          <p:cNvSpPr txBox="1">
            <a:spLocks noGrp="1"/>
          </p:cNvSpPr>
          <p:nvPr>
            <p:ph type="title"/>
          </p:nvPr>
        </p:nvSpPr>
        <p:spPr>
          <a:xfrm>
            <a:off x="1440255" y="172933"/>
            <a:ext cx="22083764" cy="134448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017" name="Body Level One…"/>
          <p:cNvSpPr txBox="1">
            <a:spLocks noGrp="1"/>
          </p:cNvSpPr>
          <p:nvPr>
            <p:ph type="body" idx="1"/>
          </p:nvPr>
        </p:nvSpPr>
        <p:spPr>
          <a:xfrm>
            <a:off x="864152" y="1920606"/>
            <a:ext cx="22660127" cy="10439325"/>
          </a:xfrm>
          <a:prstGeom prst="rect">
            <a:avLst/>
          </a:prstGeom>
        </p:spPr>
        <p:txBody>
          <a:bodyPr/>
          <a:lstStyle>
            <a:lvl2pPr marL="1099426" indent="-597776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0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8529" y="12888011"/>
            <a:ext cx="413180" cy="392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2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2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502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60" cy="547284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502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028" name="A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50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3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36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1" y="12565029"/>
            <a:ext cx="673400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503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60" cy="547284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503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039" name="A"/>
          <p:cNvSpPr txBox="1">
            <a:spLocks noGrp="1"/>
          </p:cNvSpPr>
          <p:nvPr>
            <p:ph type="body" sz="quarter" idx="21"/>
          </p:nvPr>
        </p:nvSpPr>
        <p:spPr>
          <a:xfrm>
            <a:off x="4712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50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47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4" cy="436646"/>
          </a:xfrm>
          <a:prstGeom prst="rect">
            <a:avLst/>
          </a:prstGeom>
          <a:ln w="12700">
            <a:miter lim="400000"/>
          </a:ln>
        </p:spPr>
      </p:pic>
      <p:sp>
        <p:nvSpPr>
          <p:cNvPr id="15048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0"/>
            <a:ext cx="16616966" cy="792703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150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4"/>
            <a:ext cx="16682813" cy="457651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940398" indent="-5852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494796" indent="-531302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049198" indent="-515902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050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3" y="855421"/>
            <a:ext cx="16616966" cy="497670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150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30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8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4" cy="436646"/>
          </a:xfrm>
          <a:prstGeom prst="rect">
            <a:avLst/>
          </a:prstGeom>
          <a:ln w="12700">
            <a:miter lim="400000"/>
          </a:ln>
        </p:spPr>
      </p:pic>
      <p:sp>
        <p:nvSpPr>
          <p:cNvPr id="150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30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7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574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2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57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76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5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3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66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506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506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7"/>
            <a:ext cx="4031204" cy="547205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3360097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4579311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5798526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7017743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069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9" y="385180"/>
            <a:ext cx="547205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50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5" y="12755564"/>
            <a:ext cx="309353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4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77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9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507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5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507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8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1008288" indent="-179613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65487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9226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798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080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9" y="385183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50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5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8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508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6" cy="5472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509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843236" indent="-341586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1405080" indent="-40178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899920" indent="-426719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2357120" indent="-42672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091" name="A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50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8529" y="12888011"/>
            <a:ext cx="413180" cy="392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8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9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51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6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0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510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5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510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10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51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4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18" name="Image" descr="Image"/>
          <p:cNvPicPr>
            <a:picLocks noChangeAspect="1"/>
          </p:cNvPicPr>
          <p:nvPr/>
        </p:nvPicPr>
        <p:blipFill>
          <a:blip r:embed="rId2"/>
          <a:srcRect l="1309" r="1307"/>
          <a:stretch>
            <a:fillRect/>
          </a:stretch>
        </p:blipFill>
        <p:spPr>
          <a:xfrm>
            <a:off x="408101" y="12565029"/>
            <a:ext cx="673400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511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5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512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21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51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2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51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31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5132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39"/>
            <a:ext cx="3338455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51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3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4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514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9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1515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51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52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5153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39"/>
            <a:ext cx="3338455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51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51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4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2" y="12565029"/>
            <a:ext cx="673399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58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2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58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7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5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70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517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17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7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5181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518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83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51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5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91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1" y="12565029"/>
            <a:ext cx="673400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519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519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94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51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02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5203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3"/>
            <a:ext cx="16616963" cy="792703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1520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3"/>
            <a:ext cx="16682813" cy="457652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940393" indent="-585199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494795" indent="-5313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049197" indent="-5159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205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1" y="855421"/>
            <a:ext cx="16616965" cy="497670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152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13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52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8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21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522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522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6"/>
            <a:ext cx="4031201" cy="547204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3360094" indent="-396725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4579309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5798524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7017740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224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04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52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5" y="12755563"/>
            <a:ext cx="309353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9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32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523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523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1008288" indent="-179613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65487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9226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798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235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52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0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5244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524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843233" indent="-341583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1405080" indent="-40178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899920" indent="-426719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2357120" indent="-42672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246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5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9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4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52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1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62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526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26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737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30945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88145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45345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265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52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5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2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596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3"/>
            <a:ext cx="16616963" cy="792702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159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3"/>
            <a:ext cx="16682813" cy="457651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663196" indent="-585200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217597" indent="-5313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2771999" indent="-5159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98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2" y="855422"/>
            <a:ext cx="16616964" cy="497668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15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1/4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3" name="RectangleLight"/>
          <p:cNvSpPr/>
          <p:nvPr/>
        </p:nvSpPr>
        <p:spPr>
          <a:xfrm>
            <a:off x="6827518" y="0"/>
            <a:ext cx="17556483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>
              <a:defRPr sz="28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274" name="BottomLineRight"/>
          <p:cNvSpPr/>
          <p:nvPr/>
        </p:nvSpPr>
        <p:spPr>
          <a:xfrm>
            <a:off x="7431513" y="12907536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275" name="BottomLineLeft"/>
          <p:cNvSpPr/>
          <p:nvPr/>
        </p:nvSpPr>
        <p:spPr>
          <a:xfrm>
            <a:off x="1109470" y="12907536"/>
            <a:ext cx="5029205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276" name="TopLineRight"/>
          <p:cNvSpPr/>
          <p:nvPr/>
        </p:nvSpPr>
        <p:spPr>
          <a:xfrm>
            <a:off x="7431513" y="2363809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277" name="TopLineLeft"/>
          <p:cNvSpPr/>
          <p:nvPr/>
        </p:nvSpPr>
        <p:spPr>
          <a:xfrm>
            <a:off x="1109470" y="2363809"/>
            <a:ext cx="5029205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278" name="Title Text"/>
          <p:cNvSpPr txBox="1">
            <a:spLocks noGrp="1"/>
          </p:cNvSpPr>
          <p:nvPr>
            <p:ph type="title"/>
          </p:nvPr>
        </p:nvSpPr>
        <p:spPr>
          <a:xfrm>
            <a:off x="1109472" y="5488739"/>
            <a:ext cx="5029202" cy="1538884"/>
          </a:xfrm>
          <a:prstGeom prst="rect">
            <a:avLst/>
          </a:prstGeom>
        </p:spPr>
        <p:txBody>
          <a:bodyPr lIns="0" tIns="0" rIns="0" bIns="0" anchor="b"/>
          <a:lstStyle>
            <a:lvl1pPr algn="r" defTabSz="914400">
              <a:lnSpc>
                <a:spcPct val="100000"/>
              </a:lnSpc>
              <a:defRPr sz="1800"/>
            </a:lvl1pPr>
          </a:lstStyle>
          <a:p>
            <a:r>
              <a:t>Title Text</a:t>
            </a:r>
          </a:p>
        </p:txBody>
      </p:sp>
      <p:sp>
        <p:nvSpPr>
          <p:cNvPr id="1527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7049982"/>
            <a:ext cx="5029202" cy="1646608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280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8"/>
            <a:ext cx="8961123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152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5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Default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88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5289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22165057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29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8"/>
            <a:ext cx="22165057" cy="554001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291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8"/>
            <a:ext cx="8961123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152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5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3/4 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9" name="RectangleLight"/>
          <p:cNvSpPr/>
          <p:nvPr/>
        </p:nvSpPr>
        <p:spPr>
          <a:xfrm>
            <a:off x="17562830" y="0"/>
            <a:ext cx="6821170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1828800">
              <a:lnSpc>
                <a:spcPct val="100000"/>
              </a:lnSpc>
              <a:defRPr sz="36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300" name="BottomLineRight"/>
          <p:cNvSpPr/>
          <p:nvPr/>
        </p:nvSpPr>
        <p:spPr>
          <a:xfrm>
            <a:off x="18239722" y="12907536"/>
            <a:ext cx="502920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301" name="BottomLineLeft"/>
          <p:cNvSpPr/>
          <p:nvPr/>
        </p:nvSpPr>
        <p:spPr>
          <a:xfrm>
            <a:off x="1109471" y="12907536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302" name="TopLineRight"/>
          <p:cNvSpPr/>
          <p:nvPr/>
        </p:nvSpPr>
        <p:spPr>
          <a:xfrm>
            <a:off x="18239722" y="2363809"/>
            <a:ext cx="502920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303" name="TopLineLeft"/>
          <p:cNvSpPr/>
          <p:nvPr/>
        </p:nvSpPr>
        <p:spPr>
          <a:xfrm>
            <a:off x="1109471" y="2363809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304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15837409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0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8"/>
            <a:ext cx="15837409" cy="59436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06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8233136" y="-90668"/>
            <a:ext cx="5047491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153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15287"/>
            <a:ext cx="266974" cy="259223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6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14" name="Google Shape;29;p62" descr="Google Shape;29;p62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531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531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9737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2pPr>
            <a:lvl3pPr marL="1430948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3pPr>
            <a:lvl4pPr marL="1888146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4pPr>
            <a:lvl5pPr marL="23453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17" name="Google Shape;32;p62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53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5" name="Google Shape;12;p27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15326" name="Google Shape;13;p27" descr="Google Shape;13;p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53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  <a:lvl2pPr marL="9572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2pPr>
            <a:lvl3pPr marL="14144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3pPr>
            <a:lvl4pPr marL="1871660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4pPr>
            <a:lvl5pPr marL="2328860" indent="-185735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28" name="Google Shape;15;p27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5329" name="Google Shape;16;p27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53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2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37" name="Google Shape;19;p28" descr="Google Shape;19;p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1533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4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 b="1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3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4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</a:defRPr>
            </a:lvl1pPr>
            <a:lvl2pPr marL="11430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2pPr>
            <a:lvl3pPr marL="16002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3pPr>
            <a:lvl4pPr marL="20574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4pPr>
            <a:lvl5pPr marL="25146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40" name="Google Shape;22;p28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53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 b="1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4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48" name="Google Shape;25;p29" descr="Google Shape;25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534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0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57" name="Google Shape;29;p30" descr="Google Shape;29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53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3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5" name="Google Shape;32;p31" descr="Google Shape;32;p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536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6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68" name="Google Shape;35;p31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53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2438337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4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9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1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6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2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83" name="Google Shape;45;p34" descr="Google Shape;45;p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53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85" name="Google Shape;47;p34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5386" name="Google Shape;48;p34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53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4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94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5395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53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5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03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5404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54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Linha + Log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2" name="Google Shape;55;p37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pic>
        <p:nvPicPr>
          <p:cNvPr id="15413" name="Google Shape;56;p37" descr="Google Shape;56;p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54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6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21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5422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54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7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30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5431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54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8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39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5440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54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9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48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5449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54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0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7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65" name="Google Shape;70;p43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5466" name="Google Shape;71;p43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54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8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4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61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61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6"/>
            <a:ext cx="4031201" cy="547203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2750489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3969704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5188919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6408134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17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03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6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6" y="12755563"/>
            <a:ext cx="309352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1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4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47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76" name="Google Shape;76;p44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pic>
        <p:nvPicPr>
          <p:cNvPr id="15477" name="Google Shape;77;p44" descr="Google Shape;77;p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6" y="12727229"/>
            <a:ext cx="2014798" cy="579936"/>
          </a:xfrm>
          <a:prstGeom prst="rect">
            <a:avLst/>
          </a:prstGeom>
          <a:ln w="12700">
            <a:miter lim="400000"/>
          </a:ln>
        </p:spPr>
      </p:pic>
      <p:sp>
        <p:nvSpPr>
          <p:cNvPr id="154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Linha + Log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85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5486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54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2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4" name="Google Shape;82;p46"/>
          <p:cNvSpPr txBox="1"/>
          <p:nvPr/>
        </p:nvSpPr>
        <p:spPr>
          <a:xfrm>
            <a:off x="6468929" y="476249"/>
            <a:ext cx="2571060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z="2400">
                <a:solidFill>
                  <a:srgbClr val="92929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Design Exploration</a:t>
            </a:r>
          </a:p>
        </p:txBody>
      </p:sp>
      <p:sp>
        <p:nvSpPr>
          <p:cNvPr id="15495" name="Google Shape;83;p46"/>
          <p:cNvSpPr txBox="1"/>
          <p:nvPr/>
        </p:nvSpPr>
        <p:spPr>
          <a:xfrm>
            <a:off x="12305606" y="476249"/>
            <a:ext cx="2181427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z="2400">
                <a:solidFill>
                  <a:srgbClr val="92929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December 2019</a:t>
            </a:r>
          </a:p>
        </p:txBody>
      </p:sp>
      <p:sp>
        <p:nvSpPr>
          <p:cNvPr id="15496" name="Google Shape;84;p46"/>
          <p:cNvSpPr txBox="1"/>
          <p:nvPr/>
        </p:nvSpPr>
        <p:spPr>
          <a:xfrm>
            <a:off x="626764" y="476250"/>
            <a:ext cx="2926012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z="2400">
                <a:solidFill>
                  <a:srgbClr val="92929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Descomplica—MAKE</a:t>
            </a:r>
          </a:p>
        </p:txBody>
      </p:sp>
      <p:sp>
        <p:nvSpPr>
          <p:cNvPr id="154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Blank color">
    <p:bg>
      <p:bgPr>
        <a:solidFill>
          <a:srgbClr val="F8D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1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11" name="Google Shape;89;p48" descr="Google Shape;89;p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155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 b="1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9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155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55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22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5523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39"/>
            <a:ext cx="3338455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55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55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40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554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54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3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5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5551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555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53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55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7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1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1" y="12565029"/>
            <a:ext cx="673400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556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556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64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55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9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162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62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843234" indent="-341584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1405080" indent="-40178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899920" indent="-426719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2357120" indent="-42672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28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6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72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5573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3"/>
            <a:ext cx="16616963" cy="792703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155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3"/>
            <a:ext cx="16682813" cy="457652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940393" indent="-585199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494795" indent="-5313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049197" indent="-5159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75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1" y="855421"/>
            <a:ext cx="16616965" cy="497670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155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83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55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4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91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559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559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6"/>
            <a:ext cx="4031201" cy="547204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3360094" indent="-396725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4579309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5798524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7017740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94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04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55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5" y="12755563"/>
            <a:ext cx="309353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5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560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560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843233" indent="-341583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1405080" indent="-40178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899920" indent="-426719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2357120" indent="-42672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605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56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2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13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56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6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21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562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62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737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30945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88145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45345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624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56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1/4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2" name="RectangleLight"/>
          <p:cNvSpPr/>
          <p:nvPr/>
        </p:nvSpPr>
        <p:spPr>
          <a:xfrm>
            <a:off x="6827518" y="0"/>
            <a:ext cx="17556483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>
              <a:defRPr sz="28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633" name="BottomLineRight"/>
          <p:cNvSpPr/>
          <p:nvPr/>
        </p:nvSpPr>
        <p:spPr>
          <a:xfrm>
            <a:off x="7431513" y="12907536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634" name="BottomLineLeft"/>
          <p:cNvSpPr/>
          <p:nvPr/>
        </p:nvSpPr>
        <p:spPr>
          <a:xfrm>
            <a:off x="1109470" y="12907536"/>
            <a:ext cx="5029205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635" name="TopLineRight"/>
          <p:cNvSpPr/>
          <p:nvPr/>
        </p:nvSpPr>
        <p:spPr>
          <a:xfrm>
            <a:off x="7431513" y="2363809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636" name="TopLineLeft"/>
          <p:cNvSpPr/>
          <p:nvPr/>
        </p:nvSpPr>
        <p:spPr>
          <a:xfrm>
            <a:off x="1109470" y="2363809"/>
            <a:ext cx="5029205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637" name="Title Text"/>
          <p:cNvSpPr txBox="1">
            <a:spLocks noGrp="1"/>
          </p:cNvSpPr>
          <p:nvPr>
            <p:ph type="title"/>
          </p:nvPr>
        </p:nvSpPr>
        <p:spPr>
          <a:xfrm>
            <a:off x="1109472" y="5488739"/>
            <a:ext cx="5029202" cy="1538884"/>
          </a:xfrm>
          <a:prstGeom prst="rect">
            <a:avLst/>
          </a:prstGeom>
        </p:spPr>
        <p:txBody>
          <a:bodyPr lIns="0" tIns="0" rIns="0" bIns="0" anchor="b"/>
          <a:lstStyle>
            <a:lvl1pPr algn="r" defTabSz="914400">
              <a:lnSpc>
                <a:spcPct val="100000"/>
              </a:lnSpc>
              <a:defRPr sz="1800"/>
            </a:lvl1pPr>
          </a:lstStyle>
          <a:p>
            <a:r>
              <a:t>Title Text</a:t>
            </a:r>
          </a:p>
        </p:txBody>
      </p:sp>
      <p:sp>
        <p:nvSpPr>
          <p:cNvPr id="1563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7049982"/>
            <a:ext cx="5029202" cy="1646608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639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8"/>
            <a:ext cx="8961123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156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5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Default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47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5648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22165057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6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8"/>
            <a:ext cx="22165057" cy="554001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650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8"/>
            <a:ext cx="8961123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156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5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3/4 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8" name="RectangleLight"/>
          <p:cNvSpPr/>
          <p:nvPr/>
        </p:nvSpPr>
        <p:spPr>
          <a:xfrm>
            <a:off x="17562830" y="0"/>
            <a:ext cx="6821170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1828800">
              <a:lnSpc>
                <a:spcPct val="100000"/>
              </a:lnSpc>
              <a:defRPr sz="36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659" name="BottomLineRight"/>
          <p:cNvSpPr/>
          <p:nvPr/>
        </p:nvSpPr>
        <p:spPr>
          <a:xfrm>
            <a:off x="18239722" y="12907536"/>
            <a:ext cx="502920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660" name="BottomLineLeft"/>
          <p:cNvSpPr/>
          <p:nvPr/>
        </p:nvSpPr>
        <p:spPr>
          <a:xfrm>
            <a:off x="1109471" y="12907536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661" name="TopLineRight"/>
          <p:cNvSpPr/>
          <p:nvPr/>
        </p:nvSpPr>
        <p:spPr>
          <a:xfrm>
            <a:off x="18239722" y="2363809"/>
            <a:ext cx="502920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662" name="TopLineLeft"/>
          <p:cNvSpPr/>
          <p:nvPr/>
        </p:nvSpPr>
        <p:spPr>
          <a:xfrm>
            <a:off x="1109471" y="2363809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663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15837409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6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8"/>
            <a:ext cx="15837409" cy="59436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665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8233136" y="-90668"/>
            <a:ext cx="5047491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156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15287"/>
            <a:ext cx="266974" cy="259223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8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73" name="Google Shape;29;p62" descr="Google Shape;29;p62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5674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567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9737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2pPr>
            <a:lvl3pPr marL="1430948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3pPr>
            <a:lvl4pPr marL="1888146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4pPr>
            <a:lvl5pPr marL="23453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676" name="Google Shape;32;p62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56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6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16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2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8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568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6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3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0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57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7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0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570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2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571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711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57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9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19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5720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2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572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722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57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8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3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57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3" indent="-293073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3" indent="-293073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732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5733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39"/>
            <a:ext cx="3338455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57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574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7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8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5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5751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575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753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57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0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1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576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576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764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57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9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57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774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5775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57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0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4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6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164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1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4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745147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202346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659546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116746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47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80"/>
            <a:ext cx="547280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6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4" y="12755560"/>
            <a:ext cx="295227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9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8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5784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578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786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57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4" name="Title Text"/>
          <p:cNvSpPr txBox="1">
            <a:spLocks noGrp="1"/>
          </p:cNvSpPr>
          <p:nvPr>
            <p:ph type="title"/>
          </p:nvPr>
        </p:nvSpPr>
        <p:spPr>
          <a:xfrm>
            <a:off x="3048000" y="2244725"/>
            <a:ext cx="18288000" cy="4775202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ctr" defTabSz="1828800">
              <a:defRPr sz="12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579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1pPr>
            <a:lvl2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2pPr>
            <a:lvl3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3pPr>
            <a:lvl4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4pPr>
            <a:lvl5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7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3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5804" name="Body Level One…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1pPr>
            <a:lvl2pPr marL="1447800" indent="-5334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2pPr>
            <a:lvl3pPr marL="2468877" indent="-640077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3pPr>
            <a:lvl4pPr marL="34544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4pPr>
            <a:lvl5pPr marL="43688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2" name="Title Text"/>
          <p:cNvSpPr txBox="1">
            <a:spLocks noGrp="1"/>
          </p:cNvSpPr>
          <p:nvPr>
            <p:ph type="title"/>
          </p:nvPr>
        </p:nvSpPr>
        <p:spPr>
          <a:xfrm>
            <a:off x="1663700" y="3419476"/>
            <a:ext cx="21031200" cy="5705477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12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58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63700" y="9178927"/>
            <a:ext cx="21031200" cy="3000377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wo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1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582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76400" y="3651250"/>
            <a:ext cx="10363200" cy="8702676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1pPr>
            <a:lvl2pPr marL="1447800" indent="-5334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2pPr>
            <a:lvl3pPr marL="2468877" indent="-640077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3pPr>
            <a:lvl4pPr marL="34544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4pPr>
            <a:lvl5pPr marL="43688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Comparis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0" name="Title Text"/>
          <p:cNvSpPr txBox="1">
            <a:spLocks noGrp="1"/>
          </p:cNvSpPr>
          <p:nvPr>
            <p:ph type="title"/>
          </p:nvPr>
        </p:nvSpPr>
        <p:spPr>
          <a:xfrm>
            <a:off x="1679575" y="730251"/>
            <a:ext cx="21031202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58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9575" y="3362326"/>
            <a:ext cx="10315578" cy="1647827"/>
          </a:xfrm>
          <a:prstGeom prst="rect">
            <a:avLst/>
          </a:prstGeom>
        </p:spPr>
        <p:txBody>
          <a:bodyPr lIns="45718" tIns="45718" rIns="45718" bIns="45718" anchor="b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32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12344400" y="3362326"/>
            <a:ext cx="10366376" cy="1647827"/>
          </a:xfrm>
          <a:prstGeom prst="rect">
            <a:avLst/>
          </a:prstGeom>
        </p:spPr>
        <p:txBody>
          <a:bodyPr lIns="45718" tIns="45718" rIns="45718" bIns="45718" anchor="b"/>
          <a:lstStyle/>
          <a:p>
            <a:endParaRPr/>
          </a:p>
        </p:txBody>
      </p:sp>
      <p:sp>
        <p:nvSpPr>
          <p:cNvPr id="158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0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58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Content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5" name="Title Text"/>
          <p:cNvSpPr txBox="1">
            <a:spLocks noGrp="1"/>
          </p:cNvSpPr>
          <p:nvPr>
            <p:ph type="title"/>
          </p:nvPr>
        </p:nvSpPr>
        <p:spPr>
          <a:xfrm>
            <a:off x="1679575" y="914400"/>
            <a:ext cx="7864478" cy="3200400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6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585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66375" y="1974850"/>
            <a:ext cx="12344401" cy="9747251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1pPr>
            <a:lvl2pPr marL="1436914" indent="-522514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2pPr>
            <a:lvl3pPr marL="2438400" indent="-60960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3pPr>
            <a:lvl4pPr marL="3474720" indent="-73152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4pPr>
            <a:lvl5pPr marL="4389120" indent="-73152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57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1679575" y="4114800"/>
            <a:ext cx="7864476" cy="7623176"/>
          </a:xfrm>
          <a:prstGeom prst="rect">
            <a:avLst/>
          </a:prstGeom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8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Picture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5" name="Title Text"/>
          <p:cNvSpPr txBox="1">
            <a:spLocks noGrp="1"/>
          </p:cNvSpPr>
          <p:nvPr>
            <p:ph type="title"/>
          </p:nvPr>
        </p:nvSpPr>
        <p:spPr>
          <a:xfrm>
            <a:off x="1679575" y="914400"/>
            <a:ext cx="7864478" cy="3200400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6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5866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0366375" y="1974850"/>
            <a:ext cx="12344401" cy="974725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8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9575" y="4114800"/>
            <a:ext cx="7864478" cy="7623176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1/4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RectangleLight"/>
          <p:cNvSpPr/>
          <p:nvPr/>
        </p:nvSpPr>
        <p:spPr>
          <a:xfrm>
            <a:off x="6827518" y="0"/>
            <a:ext cx="17556482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>
              <a:defRPr sz="28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6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4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657" name="BottomLineRight"/>
          <p:cNvSpPr/>
          <p:nvPr/>
        </p:nvSpPr>
        <p:spPr>
          <a:xfrm>
            <a:off x="7431513" y="12907536"/>
            <a:ext cx="15837411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58" name="BottomLineLeft"/>
          <p:cNvSpPr/>
          <p:nvPr/>
        </p:nvSpPr>
        <p:spPr>
          <a:xfrm>
            <a:off x="1109471" y="12907536"/>
            <a:ext cx="5029203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59" name="TopLineRight"/>
          <p:cNvSpPr/>
          <p:nvPr/>
        </p:nvSpPr>
        <p:spPr>
          <a:xfrm>
            <a:off x="7431513" y="2363810"/>
            <a:ext cx="15837411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60" name="TopLineLeft"/>
          <p:cNvSpPr/>
          <p:nvPr/>
        </p:nvSpPr>
        <p:spPr>
          <a:xfrm>
            <a:off x="1109471" y="2363810"/>
            <a:ext cx="5029203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61" name="Title Text"/>
          <p:cNvSpPr txBox="1">
            <a:spLocks noGrp="1"/>
          </p:cNvSpPr>
          <p:nvPr>
            <p:ph type="title"/>
          </p:nvPr>
        </p:nvSpPr>
        <p:spPr>
          <a:xfrm>
            <a:off x="1109472" y="5488739"/>
            <a:ext cx="5029202" cy="1538884"/>
          </a:xfrm>
          <a:prstGeom prst="rect">
            <a:avLst/>
          </a:prstGeom>
        </p:spPr>
        <p:txBody>
          <a:bodyPr lIns="0" tIns="0" rIns="0" bIns="0" anchor="b"/>
          <a:lstStyle>
            <a:lvl1pPr algn="r" defTabSz="914400">
              <a:lnSpc>
                <a:spcPct val="100000"/>
              </a:lnSpc>
              <a:defRPr sz="1800"/>
            </a:lvl1pPr>
          </a:lstStyle>
          <a:p>
            <a:r>
              <a:t>Title Text</a:t>
            </a:r>
          </a:p>
        </p:txBody>
      </p:sp>
      <p:sp>
        <p:nvSpPr>
          <p:cNvPr id="16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7049982"/>
            <a:ext cx="5029202" cy="1646607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3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7"/>
            <a:ext cx="8961122" cy="784833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</p:spTree>
  </p:cSld>
  <p:clrMapOvr>
    <a:masterClrMapping/>
  </p:clrMapOvr>
  <p:transition spd="med"/>
</p:sldLayout>
</file>

<file path=ppt/slideLayouts/slideLayout15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4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7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58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0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8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5884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60" cy="547286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588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86" name="A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58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1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94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099" y="12565029"/>
            <a:ext cx="673404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589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60" cy="547286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589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97" name="A"/>
          <p:cNvSpPr txBox="1">
            <a:spLocks noGrp="1"/>
          </p:cNvSpPr>
          <p:nvPr>
            <p:ph type="body" sz="quarter" idx="21"/>
          </p:nvPr>
        </p:nvSpPr>
        <p:spPr>
          <a:xfrm>
            <a:off x="4712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58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0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590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5" cy="762005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907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5908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8" y="2922940"/>
            <a:ext cx="3338460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59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7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1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591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9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2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5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159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59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5" cy="762005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928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5929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8" y="2922940"/>
            <a:ext cx="3338460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59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7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593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9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3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46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4" cy="436646"/>
          </a:xfrm>
          <a:prstGeom prst="rect">
            <a:avLst/>
          </a:prstGeom>
          <a:ln w="12700">
            <a:miter lim="400000"/>
          </a:ln>
        </p:spPr>
      </p:pic>
      <p:sp>
        <p:nvSpPr>
          <p:cNvPr id="15947" name="Title Text"/>
          <p:cNvSpPr txBox="1">
            <a:spLocks noGrp="1"/>
          </p:cNvSpPr>
          <p:nvPr>
            <p:ph type="title"/>
          </p:nvPr>
        </p:nvSpPr>
        <p:spPr>
          <a:xfrm>
            <a:off x="1440255" y="172933"/>
            <a:ext cx="22083764" cy="134448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948" name="Body Level One…"/>
          <p:cNvSpPr txBox="1">
            <a:spLocks noGrp="1"/>
          </p:cNvSpPr>
          <p:nvPr>
            <p:ph type="body" idx="1"/>
          </p:nvPr>
        </p:nvSpPr>
        <p:spPr>
          <a:xfrm>
            <a:off x="864152" y="1920606"/>
            <a:ext cx="22660127" cy="10439325"/>
          </a:xfrm>
          <a:prstGeom prst="rect">
            <a:avLst/>
          </a:prstGeom>
        </p:spPr>
        <p:txBody>
          <a:bodyPr/>
          <a:lstStyle>
            <a:lvl2pPr marL="1099426" indent="-597776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9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8529" y="12888011"/>
            <a:ext cx="413180" cy="392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1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595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60" cy="547284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595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959" name="A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59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2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67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1" y="12565029"/>
            <a:ext cx="673400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596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60" cy="547284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596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970" name="A"/>
          <p:cNvSpPr txBox="1">
            <a:spLocks noGrp="1"/>
          </p:cNvSpPr>
          <p:nvPr>
            <p:ph type="body" sz="quarter" idx="21"/>
          </p:nvPr>
        </p:nvSpPr>
        <p:spPr>
          <a:xfrm>
            <a:off x="4712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59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efault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0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1671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22165057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9"/>
            <a:ext cx="22165057" cy="5540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4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674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7"/>
            <a:ext cx="8961122" cy="784833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</p:spTree>
  </p:cSld>
  <p:clrMapOvr>
    <a:masterClrMapping/>
  </p:clrMapOvr>
  <p:transition spd="med"/>
</p:sldLayout>
</file>

<file path=ppt/slideLayouts/slideLayout15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_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78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4" cy="436646"/>
          </a:xfrm>
          <a:prstGeom prst="rect">
            <a:avLst/>
          </a:prstGeom>
          <a:ln w="12700">
            <a:miter lim="400000"/>
          </a:ln>
        </p:spPr>
      </p:pic>
      <p:sp>
        <p:nvSpPr>
          <p:cNvPr id="15979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0"/>
            <a:ext cx="16616966" cy="792703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1598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4"/>
            <a:ext cx="16682813" cy="457651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940398" indent="-5852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494796" indent="-531302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049198" indent="-515902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981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3" y="855421"/>
            <a:ext cx="16616966" cy="497670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159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30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89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4" cy="436646"/>
          </a:xfrm>
          <a:prstGeom prst="rect">
            <a:avLst/>
          </a:prstGeom>
          <a:ln w="12700">
            <a:miter lim="400000"/>
          </a:ln>
        </p:spPr>
      </p:pic>
      <p:sp>
        <p:nvSpPr>
          <p:cNvPr id="159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30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2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97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599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599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7"/>
            <a:ext cx="4031204" cy="547205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3360097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4579311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5798526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7017743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00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9" y="385180"/>
            <a:ext cx="547205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60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5" y="12755564"/>
            <a:ext cx="309353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3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08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9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600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5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601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8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1008288" indent="-179613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65487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9226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798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11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9" y="385183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60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4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1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6020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6" cy="5472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602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843236" indent="-341586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1405080" indent="-40178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899920" indent="-426719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2357120" indent="-42672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22" name="A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60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8529" y="12888011"/>
            <a:ext cx="413180" cy="392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5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3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60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5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3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603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5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604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41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60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3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49" name="Image" descr="Image"/>
          <p:cNvPicPr>
            <a:picLocks noChangeAspect="1"/>
          </p:cNvPicPr>
          <p:nvPr/>
        </p:nvPicPr>
        <p:blipFill>
          <a:blip r:embed="rId2"/>
          <a:srcRect l="1309" r="1307"/>
          <a:stretch>
            <a:fillRect/>
          </a:stretch>
        </p:blipFill>
        <p:spPr>
          <a:xfrm>
            <a:off x="408101" y="12565029"/>
            <a:ext cx="673400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6050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5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605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52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60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1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6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606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62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6063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39"/>
            <a:ext cx="3338455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60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8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607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3/4 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RectangleLight"/>
          <p:cNvSpPr/>
          <p:nvPr/>
        </p:nvSpPr>
        <p:spPr>
          <a:xfrm>
            <a:off x="17562830" y="0"/>
            <a:ext cx="6821170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1828800">
              <a:lnSpc>
                <a:spcPct val="100000"/>
              </a:lnSpc>
              <a:defRPr sz="36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6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15286"/>
            <a:ext cx="266974" cy="259223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683" name="BottomLineRight"/>
          <p:cNvSpPr/>
          <p:nvPr/>
        </p:nvSpPr>
        <p:spPr>
          <a:xfrm>
            <a:off x="18239722" y="12907536"/>
            <a:ext cx="5029202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84" name="BottomLineLeft"/>
          <p:cNvSpPr/>
          <p:nvPr/>
        </p:nvSpPr>
        <p:spPr>
          <a:xfrm>
            <a:off x="1109471" y="12907536"/>
            <a:ext cx="15837411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85" name="TopLineRight"/>
          <p:cNvSpPr/>
          <p:nvPr/>
        </p:nvSpPr>
        <p:spPr>
          <a:xfrm>
            <a:off x="18239722" y="2363810"/>
            <a:ext cx="5029202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86" name="TopLineLeft"/>
          <p:cNvSpPr/>
          <p:nvPr/>
        </p:nvSpPr>
        <p:spPr>
          <a:xfrm>
            <a:off x="1109471" y="2363810"/>
            <a:ext cx="15837411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87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15837409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8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9"/>
            <a:ext cx="15837409" cy="594364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9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8233136" y="-90667"/>
            <a:ext cx="5047490" cy="784833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</p:spTree>
  </p:cSld>
  <p:clrMapOvr>
    <a:masterClrMapping/>
  </p:clrMapOvr>
  <p:transition spd="med"/>
</p:sldLayout>
</file>

<file path=ppt/slideLayouts/slideLayout15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3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0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160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608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83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6084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39"/>
            <a:ext cx="3338455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60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2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60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01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10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10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6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1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611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611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114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61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4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22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1" y="12565029"/>
            <a:ext cx="673400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612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612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125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61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_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33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134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3"/>
            <a:ext cx="16616963" cy="792703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161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3"/>
            <a:ext cx="16682813" cy="457652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940393" indent="-585199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494795" indent="-5313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049197" indent="-5159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136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1" y="855421"/>
            <a:ext cx="16616965" cy="497670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161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44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1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7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52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615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615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6"/>
            <a:ext cx="4031201" cy="547204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3360094" indent="-396725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4579309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5798524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7017740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155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04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61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5" y="12755563"/>
            <a:ext cx="309353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8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63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6164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616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1008288" indent="-179613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65487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9226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798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166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61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9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617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617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843233" indent="-341583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1405080" indent="-40178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899920" indent="-426719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2357120" indent="-42672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177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61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6" name="Google Shape;29;p62" descr="Google Shape;29;p62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6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169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69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745147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2pPr>
            <a:lvl3pPr marL="1202348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3pPr>
            <a:lvl4pPr marL="1659547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4pPr>
            <a:lvl5pPr marL="2116747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99" name="Google Shape;32;p62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7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2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6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85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61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0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93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6194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19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737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30945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88145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45345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196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61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1/4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4" name="RectangleLight"/>
          <p:cNvSpPr/>
          <p:nvPr/>
        </p:nvSpPr>
        <p:spPr>
          <a:xfrm>
            <a:off x="6827518" y="0"/>
            <a:ext cx="17556483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>
              <a:defRPr sz="28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6205" name="BottomLineRight"/>
          <p:cNvSpPr/>
          <p:nvPr/>
        </p:nvSpPr>
        <p:spPr>
          <a:xfrm>
            <a:off x="7431513" y="12907536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206" name="BottomLineLeft"/>
          <p:cNvSpPr/>
          <p:nvPr/>
        </p:nvSpPr>
        <p:spPr>
          <a:xfrm>
            <a:off x="1109470" y="12907536"/>
            <a:ext cx="5029205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207" name="TopLineRight"/>
          <p:cNvSpPr/>
          <p:nvPr/>
        </p:nvSpPr>
        <p:spPr>
          <a:xfrm>
            <a:off x="7431513" y="2363809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208" name="TopLineLeft"/>
          <p:cNvSpPr/>
          <p:nvPr/>
        </p:nvSpPr>
        <p:spPr>
          <a:xfrm>
            <a:off x="1109470" y="2363809"/>
            <a:ext cx="5029205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209" name="Title Text"/>
          <p:cNvSpPr txBox="1">
            <a:spLocks noGrp="1"/>
          </p:cNvSpPr>
          <p:nvPr>
            <p:ph type="title"/>
          </p:nvPr>
        </p:nvSpPr>
        <p:spPr>
          <a:xfrm>
            <a:off x="1109472" y="5488739"/>
            <a:ext cx="5029202" cy="1538884"/>
          </a:xfrm>
          <a:prstGeom prst="rect">
            <a:avLst/>
          </a:prstGeom>
        </p:spPr>
        <p:txBody>
          <a:bodyPr lIns="0" tIns="0" rIns="0" bIns="0" anchor="b"/>
          <a:lstStyle>
            <a:lvl1pPr algn="r" defTabSz="914400">
              <a:lnSpc>
                <a:spcPct val="100000"/>
              </a:lnSpc>
              <a:defRPr sz="1800"/>
            </a:lvl1pPr>
          </a:lstStyle>
          <a:p>
            <a:r>
              <a:t>Title Text</a:t>
            </a:r>
          </a:p>
        </p:txBody>
      </p:sp>
      <p:sp>
        <p:nvSpPr>
          <p:cNvPr id="162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7049982"/>
            <a:ext cx="5029202" cy="1646608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211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8"/>
            <a:ext cx="8961123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162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5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Default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19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6220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22165057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8"/>
            <a:ext cx="22165057" cy="554001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222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8"/>
            <a:ext cx="8961123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162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5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3/4 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0" name="RectangleLight"/>
          <p:cNvSpPr/>
          <p:nvPr/>
        </p:nvSpPr>
        <p:spPr>
          <a:xfrm>
            <a:off x="17562830" y="0"/>
            <a:ext cx="6821170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1828800">
              <a:lnSpc>
                <a:spcPct val="100000"/>
              </a:lnSpc>
              <a:defRPr sz="36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6231" name="BottomLineRight"/>
          <p:cNvSpPr/>
          <p:nvPr/>
        </p:nvSpPr>
        <p:spPr>
          <a:xfrm>
            <a:off x="18239722" y="12907536"/>
            <a:ext cx="502920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232" name="BottomLineLeft"/>
          <p:cNvSpPr/>
          <p:nvPr/>
        </p:nvSpPr>
        <p:spPr>
          <a:xfrm>
            <a:off x="1109471" y="12907536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233" name="TopLineRight"/>
          <p:cNvSpPr/>
          <p:nvPr/>
        </p:nvSpPr>
        <p:spPr>
          <a:xfrm>
            <a:off x="18239722" y="2363809"/>
            <a:ext cx="502920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234" name="TopLineLeft"/>
          <p:cNvSpPr/>
          <p:nvPr/>
        </p:nvSpPr>
        <p:spPr>
          <a:xfrm>
            <a:off x="1109471" y="2363809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235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15837409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8"/>
            <a:ext cx="15837409" cy="59436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237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8233136" y="-90668"/>
            <a:ext cx="5047491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162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15287"/>
            <a:ext cx="266974" cy="259223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5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45" name="Google Shape;29;p62" descr="Google Shape;29;p62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624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624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9737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2pPr>
            <a:lvl3pPr marL="1430948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3pPr>
            <a:lvl4pPr marL="1888146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4pPr>
            <a:lvl5pPr marL="23453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248" name="Google Shape;32;p62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62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4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6" name="Google Shape;12;p27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16257" name="Google Shape;13;p27" descr="Google Shape;13;p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625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  <a:lvl2pPr marL="9572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2pPr>
            <a:lvl3pPr marL="14144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3pPr>
            <a:lvl4pPr marL="1871660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4pPr>
            <a:lvl5pPr marL="2328860" indent="-185735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259" name="Google Shape;15;p27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6260" name="Google Shape;16;p27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62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1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68" name="Google Shape;19;p28" descr="Google Shape;19;p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1626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4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 b="1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7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4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</a:defRPr>
            </a:lvl1pPr>
            <a:lvl2pPr marL="11430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2pPr>
            <a:lvl3pPr marL="16002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3pPr>
            <a:lvl4pPr marL="20574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4pPr>
            <a:lvl5pPr marL="25146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271" name="Google Shape;22;p28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62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 b="1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9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79" name="Google Shape;25;p29" descr="Google Shape;25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628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2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7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8" name="Google Shape;29;p30" descr="Google Shape;29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62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170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2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96" name="Google Shape;32;p31" descr="Google Shape;32;p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629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9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299" name="Google Shape;35;p31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63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2438337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2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14" name="Google Shape;45;p34" descr="Google Shape;45;p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63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16" name="Google Shape;47;p34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6317" name="Google Shape;48;p34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63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3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25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6326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63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4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34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6335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63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Linha + Log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3" name="Google Shape;55;p37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pic>
        <p:nvPicPr>
          <p:cNvPr id="16344" name="Google Shape;56;p37" descr="Google Shape;56;p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63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5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52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6353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63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6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61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6362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63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7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70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6371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63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8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79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6380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63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2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13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39"/>
            <a:ext cx="3338455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9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3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96" name="Google Shape;70;p43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6397" name="Google Shape;71;p43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63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0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40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407" name="Google Shape;76;p44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pic>
        <p:nvPicPr>
          <p:cNvPr id="16408" name="Google Shape;77;p44" descr="Google Shape;77;p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6" y="12727229"/>
            <a:ext cx="2014798" cy="579936"/>
          </a:xfrm>
          <a:prstGeom prst="rect">
            <a:avLst/>
          </a:prstGeom>
          <a:ln w="12700">
            <a:miter lim="400000"/>
          </a:ln>
        </p:spPr>
      </p:pic>
      <p:sp>
        <p:nvSpPr>
          <p:cNvPr id="164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Linha + Log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16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6417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64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1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5" name="Google Shape;82;p46"/>
          <p:cNvSpPr txBox="1"/>
          <p:nvPr/>
        </p:nvSpPr>
        <p:spPr>
          <a:xfrm>
            <a:off x="6468929" y="476249"/>
            <a:ext cx="2571060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z="2400">
                <a:solidFill>
                  <a:srgbClr val="92929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Design Exploration</a:t>
            </a:r>
          </a:p>
        </p:txBody>
      </p:sp>
      <p:sp>
        <p:nvSpPr>
          <p:cNvPr id="16426" name="Google Shape;83;p46"/>
          <p:cNvSpPr txBox="1"/>
          <p:nvPr/>
        </p:nvSpPr>
        <p:spPr>
          <a:xfrm>
            <a:off x="12305606" y="476249"/>
            <a:ext cx="2181427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z="2400">
                <a:solidFill>
                  <a:srgbClr val="92929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December 2019</a:t>
            </a:r>
          </a:p>
        </p:txBody>
      </p:sp>
      <p:sp>
        <p:nvSpPr>
          <p:cNvPr id="16427" name="Google Shape;84;p46"/>
          <p:cNvSpPr txBox="1"/>
          <p:nvPr/>
        </p:nvSpPr>
        <p:spPr>
          <a:xfrm>
            <a:off x="626764" y="476250"/>
            <a:ext cx="2926012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z="2400">
                <a:solidFill>
                  <a:srgbClr val="92929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Descomplica—MAKE</a:t>
            </a:r>
          </a:p>
        </p:txBody>
      </p:sp>
      <p:sp>
        <p:nvSpPr>
          <p:cNvPr id="164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Blank color">
    <p:bg>
      <p:bgPr>
        <a:solidFill>
          <a:srgbClr val="F8D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8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42" name="Google Shape;89;p48" descr="Google Shape;89;p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164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 b="1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0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1645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64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453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6454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39"/>
            <a:ext cx="3338455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64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2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64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4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71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47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47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4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7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2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648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648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484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64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6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2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1" y="12565029"/>
            <a:ext cx="673400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649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649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495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64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_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03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504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3"/>
            <a:ext cx="16616963" cy="792703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1650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3"/>
            <a:ext cx="16682813" cy="457652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940393" indent="-585199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494795" indent="-5313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049197" indent="-5159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506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1" y="855421"/>
            <a:ext cx="16616965" cy="497670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165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14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65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3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22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652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652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6"/>
            <a:ext cx="4031201" cy="547204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3360094" indent="-396725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4579309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5798524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7017740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525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04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65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5" y="12755563"/>
            <a:ext cx="309353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4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3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6534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653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843233" indent="-341583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1405080" indent="-40178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899920" indent="-426719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2357120" indent="-42672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536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65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9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44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65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5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2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655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55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737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30945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88145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45345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555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65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_1/4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3" name="RectangleLight"/>
          <p:cNvSpPr/>
          <p:nvPr/>
        </p:nvSpPr>
        <p:spPr>
          <a:xfrm>
            <a:off x="6827518" y="0"/>
            <a:ext cx="17556483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>
              <a:defRPr sz="28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6564" name="BottomLineRight"/>
          <p:cNvSpPr/>
          <p:nvPr/>
        </p:nvSpPr>
        <p:spPr>
          <a:xfrm>
            <a:off x="7431513" y="12907536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565" name="BottomLineLeft"/>
          <p:cNvSpPr/>
          <p:nvPr/>
        </p:nvSpPr>
        <p:spPr>
          <a:xfrm>
            <a:off x="1109470" y="12907536"/>
            <a:ext cx="5029205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566" name="TopLineRight"/>
          <p:cNvSpPr/>
          <p:nvPr/>
        </p:nvSpPr>
        <p:spPr>
          <a:xfrm>
            <a:off x="7431513" y="2363809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567" name="TopLineLeft"/>
          <p:cNvSpPr/>
          <p:nvPr/>
        </p:nvSpPr>
        <p:spPr>
          <a:xfrm>
            <a:off x="1109470" y="2363809"/>
            <a:ext cx="5029205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568" name="Title Text"/>
          <p:cNvSpPr txBox="1">
            <a:spLocks noGrp="1"/>
          </p:cNvSpPr>
          <p:nvPr>
            <p:ph type="title"/>
          </p:nvPr>
        </p:nvSpPr>
        <p:spPr>
          <a:xfrm>
            <a:off x="1109472" y="5488739"/>
            <a:ext cx="5029202" cy="1538884"/>
          </a:xfrm>
          <a:prstGeom prst="rect">
            <a:avLst/>
          </a:prstGeom>
        </p:spPr>
        <p:txBody>
          <a:bodyPr lIns="0" tIns="0" rIns="0" bIns="0" anchor="b"/>
          <a:lstStyle>
            <a:lvl1pPr algn="r" defTabSz="914400">
              <a:lnSpc>
                <a:spcPct val="100000"/>
              </a:lnSpc>
              <a:defRPr sz="1800"/>
            </a:lvl1pPr>
          </a:lstStyle>
          <a:p>
            <a:r>
              <a:t>Title Text</a:t>
            </a:r>
          </a:p>
        </p:txBody>
      </p:sp>
      <p:sp>
        <p:nvSpPr>
          <p:cNvPr id="165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7049982"/>
            <a:ext cx="5029202" cy="1646608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570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8"/>
            <a:ext cx="8961123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165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5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_Default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78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6579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22165057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58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8"/>
            <a:ext cx="22165057" cy="554001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581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8"/>
            <a:ext cx="8961123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165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5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1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73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73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34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7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_3/4 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" name="RectangleLight"/>
          <p:cNvSpPr/>
          <p:nvPr/>
        </p:nvSpPr>
        <p:spPr>
          <a:xfrm>
            <a:off x="17562830" y="0"/>
            <a:ext cx="6821170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1828800">
              <a:lnSpc>
                <a:spcPct val="100000"/>
              </a:lnSpc>
              <a:defRPr sz="36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6590" name="BottomLineRight"/>
          <p:cNvSpPr/>
          <p:nvPr/>
        </p:nvSpPr>
        <p:spPr>
          <a:xfrm>
            <a:off x="18239722" y="12907536"/>
            <a:ext cx="502920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591" name="BottomLineLeft"/>
          <p:cNvSpPr/>
          <p:nvPr/>
        </p:nvSpPr>
        <p:spPr>
          <a:xfrm>
            <a:off x="1109471" y="12907536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592" name="TopLineRight"/>
          <p:cNvSpPr/>
          <p:nvPr/>
        </p:nvSpPr>
        <p:spPr>
          <a:xfrm>
            <a:off x="18239722" y="2363809"/>
            <a:ext cx="502920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593" name="TopLineLeft"/>
          <p:cNvSpPr/>
          <p:nvPr/>
        </p:nvSpPr>
        <p:spPr>
          <a:xfrm>
            <a:off x="1109471" y="2363809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594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15837409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59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8"/>
            <a:ext cx="15837409" cy="59436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596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8233136" y="-90668"/>
            <a:ext cx="5047491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165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15287"/>
            <a:ext cx="266974" cy="259223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7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4" name="Google Shape;29;p62" descr="Google Shape;29;p62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660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660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9737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2pPr>
            <a:lvl3pPr marL="1430948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3pPr>
            <a:lvl4pPr marL="1888146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4pPr>
            <a:lvl5pPr marL="23453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07" name="Google Shape;32;p62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66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0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1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661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2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0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66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6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3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6640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2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664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42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66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8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50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6651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2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665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53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66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4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66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3" indent="-293073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3" indent="-293073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63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6664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39"/>
            <a:ext cx="3338455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66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1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667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7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668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668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84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66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2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74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74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45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7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9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2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669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669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95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66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5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0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670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705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6706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67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8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1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671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671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717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67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5" name="Title Text"/>
          <p:cNvSpPr txBox="1">
            <a:spLocks noGrp="1"/>
          </p:cNvSpPr>
          <p:nvPr>
            <p:ph type="title"/>
          </p:nvPr>
        </p:nvSpPr>
        <p:spPr>
          <a:xfrm>
            <a:off x="3048000" y="2244725"/>
            <a:ext cx="18288000" cy="4775202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ctr" defTabSz="1828800">
              <a:defRPr sz="12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67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1pPr>
            <a:lvl2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2pPr>
            <a:lvl3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3pPr>
            <a:lvl4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4pPr>
            <a:lvl5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7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4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6735" name="Body Level One…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1pPr>
            <a:lvl2pPr marL="1447800" indent="-5334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2pPr>
            <a:lvl3pPr marL="2468877" indent="-640077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3pPr>
            <a:lvl4pPr marL="34544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4pPr>
            <a:lvl5pPr marL="43688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7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3" name="Title Text"/>
          <p:cNvSpPr txBox="1">
            <a:spLocks noGrp="1"/>
          </p:cNvSpPr>
          <p:nvPr>
            <p:ph type="title"/>
          </p:nvPr>
        </p:nvSpPr>
        <p:spPr>
          <a:xfrm>
            <a:off x="1663700" y="3419476"/>
            <a:ext cx="21031200" cy="5705477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12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67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63700" y="9178927"/>
            <a:ext cx="21031200" cy="3000377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7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wo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2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675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76400" y="3651250"/>
            <a:ext cx="10363200" cy="8702676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1pPr>
            <a:lvl2pPr marL="1447800" indent="-5334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2pPr>
            <a:lvl3pPr marL="2468877" indent="-640077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3pPr>
            <a:lvl4pPr marL="34544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4pPr>
            <a:lvl5pPr marL="43688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7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Comparis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1" name="Title Text"/>
          <p:cNvSpPr txBox="1">
            <a:spLocks noGrp="1"/>
          </p:cNvSpPr>
          <p:nvPr>
            <p:ph type="title"/>
          </p:nvPr>
        </p:nvSpPr>
        <p:spPr>
          <a:xfrm>
            <a:off x="1679575" y="730251"/>
            <a:ext cx="21031202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67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9575" y="3362326"/>
            <a:ext cx="10315578" cy="1647827"/>
          </a:xfrm>
          <a:prstGeom prst="rect">
            <a:avLst/>
          </a:prstGeom>
        </p:spPr>
        <p:txBody>
          <a:bodyPr lIns="45718" tIns="45718" rIns="45718" bIns="45718" anchor="b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763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12344400" y="3362326"/>
            <a:ext cx="10366376" cy="1647827"/>
          </a:xfrm>
          <a:prstGeom prst="rect">
            <a:avLst/>
          </a:prstGeom>
        </p:spPr>
        <p:txBody>
          <a:bodyPr lIns="45718" tIns="45718" rIns="45718" bIns="45718" anchor="b"/>
          <a:lstStyle/>
          <a:p>
            <a:endParaRPr/>
          </a:p>
        </p:txBody>
      </p:sp>
      <p:sp>
        <p:nvSpPr>
          <p:cNvPr id="167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1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67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3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7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5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756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39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7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Content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6" name="Title Text"/>
          <p:cNvSpPr txBox="1">
            <a:spLocks noGrp="1"/>
          </p:cNvSpPr>
          <p:nvPr>
            <p:ph type="title"/>
          </p:nvPr>
        </p:nvSpPr>
        <p:spPr>
          <a:xfrm>
            <a:off x="1679575" y="914400"/>
            <a:ext cx="7864478" cy="3200400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6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678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66375" y="1974850"/>
            <a:ext cx="12344401" cy="9747251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1pPr>
            <a:lvl2pPr marL="1436914" indent="-522514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2pPr>
            <a:lvl3pPr marL="2438400" indent="-60960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3pPr>
            <a:lvl4pPr marL="3474720" indent="-73152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4pPr>
            <a:lvl5pPr marL="4389120" indent="-73152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788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1679575" y="4114800"/>
            <a:ext cx="7864476" cy="7623176"/>
          </a:xfrm>
          <a:prstGeom prst="rect">
            <a:avLst/>
          </a:prstGeom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7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Picture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6" name="Title Text"/>
          <p:cNvSpPr txBox="1">
            <a:spLocks noGrp="1"/>
          </p:cNvSpPr>
          <p:nvPr>
            <p:ph type="title"/>
          </p:nvPr>
        </p:nvSpPr>
        <p:spPr>
          <a:xfrm>
            <a:off x="1679575" y="914400"/>
            <a:ext cx="7864478" cy="3200400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6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6797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0366375" y="1974850"/>
            <a:ext cx="12344401" cy="974725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7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9575" y="4114800"/>
            <a:ext cx="7864478" cy="7623176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7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1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0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68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9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1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681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60" cy="547286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681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17" name="A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68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0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25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099" y="12565029"/>
            <a:ext cx="673404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682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60" cy="547286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682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28" name="A"/>
          <p:cNvSpPr txBox="1">
            <a:spLocks noGrp="1"/>
          </p:cNvSpPr>
          <p:nvPr>
            <p:ph type="body" sz="quarter" idx="21"/>
          </p:nvPr>
        </p:nvSpPr>
        <p:spPr>
          <a:xfrm>
            <a:off x="4712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68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6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3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683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5" cy="762005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38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6839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8" y="2922940"/>
            <a:ext cx="3338460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68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2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4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684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6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1685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685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5" cy="762005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59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6860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8" y="2922940"/>
            <a:ext cx="3338460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68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2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8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68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3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2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77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4" cy="436646"/>
          </a:xfrm>
          <a:prstGeom prst="rect">
            <a:avLst/>
          </a:prstGeom>
          <a:ln w="12700">
            <a:miter lim="400000"/>
          </a:ln>
        </p:spPr>
      </p:pic>
      <p:sp>
        <p:nvSpPr>
          <p:cNvPr id="16878" name="Title Text"/>
          <p:cNvSpPr txBox="1">
            <a:spLocks noGrp="1"/>
          </p:cNvSpPr>
          <p:nvPr>
            <p:ph type="title"/>
          </p:nvPr>
        </p:nvSpPr>
        <p:spPr>
          <a:xfrm>
            <a:off x="1440255" y="172933"/>
            <a:ext cx="22083764" cy="134448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879" name="Body Level One…"/>
          <p:cNvSpPr txBox="1">
            <a:spLocks noGrp="1"/>
          </p:cNvSpPr>
          <p:nvPr>
            <p:ph type="body" idx="1"/>
          </p:nvPr>
        </p:nvSpPr>
        <p:spPr>
          <a:xfrm>
            <a:off x="864152" y="1920606"/>
            <a:ext cx="22660127" cy="10439325"/>
          </a:xfrm>
          <a:prstGeom prst="rect">
            <a:avLst/>
          </a:prstGeom>
        </p:spPr>
        <p:txBody>
          <a:bodyPr/>
          <a:lstStyle>
            <a:lvl2pPr marL="1099426" indent="-597776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8529" y="12888011"/>
            <a:ext cx="413180" cy="392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76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20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8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688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60" cy="547284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688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90" name="A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68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1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8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1" y="12565029"/>
            <a:ext cx="673400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689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60" cy="547284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690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901" name="A"/>
          <p:cNvSpPr txBox="1">
            <a:spLocks noGrp="1"/>
          </p:cNvSpPr>
          <p:nvPr>
            <p:ph type="body" sz="quarter" idx="21"/>
          </p:nvPr>
        </p:nvSpPr>
        <p:spPr>
          <a:xfrm>
            <a:off x="4712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69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2_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09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4" cy="436646"/>
          </a:xfrm>
          <a:prstGeom prst="rect">
            <a:avLst/>
          </a:prstGeom>
          <a:ln w="12700">
            <a:miter lim="400000"/>
          </a:ln>
        </p:spPr>
      </p:pic>
      <p:sp>
        <p:nvSpPr>
          <p:cNvPr id="16910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0"/>
            <a:ext cx="16616966" cy="792703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169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4"/>
            <a:ext cx="16682813" cy="457651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940398" indent="-5852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494796" indent="-531302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049198" indent="-515902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912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3" y="855421"/>
            <a:ext cx="16616966" cy="497670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169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30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3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20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4" cy="436646"/>
          </a:xfrm>
          <a:prstGeom prst="rect">
            <a:avLst/>
          </a:prstGeom>
          <a:ln w="12700">
            <a:miter lim="400000"/>
          </a:ln>
        </p:spPr>
      </p:pic>
      <p:sp>
        <p:nvSpPr>
          <p:cNvPr id="169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30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21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28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692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693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7"/>
            <a:ext cx="4031204" cy="547205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3360097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4579311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5798526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7017743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931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9" y="385180"/>
            <a:ext cx="547205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69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5" y="12755564"/>
            <a:ext cx="309353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22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39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9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6940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5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694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8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1008288" indent="-179613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65487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9226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798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942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9" y="385183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69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23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5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6951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6" cy="5472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695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843236" indent="-341586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1405080" indent="-40178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899920" indent="-426719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2357120" indent="-42672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953" name="A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69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8529" y="12888011"/>
            <a:ext cx="413180" cy="392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2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6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69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24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6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6970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5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697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972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69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2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80" name="Image" descr="Image"/>
          <p:cNvPicPr>
            <a:picLocks noChangeAspect="1"/>
          </p:cNvPicPr>
          <p:nvPr/>
        </p:nvPicPr>
        <p:blipFill>
          <a:blip r:embed="rId2"/>
          <a:srcRect l="1309" r="1307"/>
          <a:stretch>
            <a:fillRect/>
          </a:stretch>
        </p:blipFill>
        <p:spPr>
          <a:xfrm>
            <a:off x="408101" y="12565029"/>
            <a:ext cx="673400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6981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5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698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983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69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2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1774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77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5" indent="-293075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5" indent="-293075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76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7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70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7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9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69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993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6994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39"/>
            <a:ext cx="3338455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69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3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700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0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7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1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1701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70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014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7015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39"/>
            <a:ext cx="3338455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70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3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3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70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0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3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32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703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703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0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25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4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704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704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045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70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3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53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1" y="12565029"/>
            <a:ext cx="673400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7054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705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056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70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3_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64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7065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3"/>
            <a:ext cx="16616963" cy="792703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170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3"/>
            <a:ext cx="16682813" cy="457652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940393" indent="-585199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494795" indent="-5313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049197" indent="-5159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067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1" y="855421"/>
            <a:ext cx="16616965" cy="497670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170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4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75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70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26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83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7084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708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6"/>
            <a:ext cx="4031201" cy="547204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3360094" indent="-396725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4579309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5798524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7017740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086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04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70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5" y="12755563"/>
            <a:ext cx="309353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4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6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178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78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5" indent="-293075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5" indent="-293075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87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7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70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27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94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709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709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1008288" indent="-179613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65487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9226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798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097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70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28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710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710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843233" indent="-341583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1405080" indent="-40178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899920" indent="-426719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2357120" indent="-42672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108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7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3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16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71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29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24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712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12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737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30945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88145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45345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127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7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_1/4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5" name="RectangleLight"/>
          <p:cNvSpPr/>
          <p:nvPr/>
        </p:nvSpPr>
        <p:spPr>
          <a:xfrm>
            <a:off x="6827518" y="0"/>
            <a:ext cx="17556483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>
              <a:defRPr sz="28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7136" name="BottomLineRight"/>
          <p:cNvSpPr/>
          <p:nvPr/>
        </p:nvSpPr>
        <p:spPr>
          <a:xfrm>
            <a:off x="7431513" y="12907536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137" name="BottomLineLeft"/>
          <p:cNvSpPr/>
          <p:nvPr/>
        </p:nvSpPr>
        <p:spPr>
          <a:xfrm>
            <a:off x="1109470" y="12907536"/>
            <a:ext cx="5029205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138" name="TopLineRight"/>
          <p:cNvSpPr/>
          <p:nvPr/>
        </p:nvSpPr>
        <p:spPr>
          <a:xfrm>
            <a:off x="7431513" y="2363809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139" name="TopLineLeft"/>
          <p:cNvSpPr/>
          <p:nvPr/>
        </p:nvSpPr>
        <p:spPr>
          <a:xfrm>
            <a:off x="1109470" y="2363809"/>
            <a:ext cx="5029205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140" name="Title Text"/>
          <p:cNvSpPr txBox="1">
            <a:spLocks noGrp="1"/>
          </p:cNvSpPr>
          <p:nvPr>
            <p:ph type="title"/>
          </p:nvPr>
        </p:nvSpPr>
        <p:spPr>
          <a:xfrm>
            <a:off x="1109472" y="5488739"/>
            <a:ext cx="5029202" cy="1538884"/>
          </a:xfrm>
          <a:prstGeom prst="rect">
            <a:avLst/>
          </a:prstGeom>
        </p:spPr>
        <p:txBody>
          <a:bodyPr lIns="0" tIns="0" rIns="0" bIns="0" anchor="b"/>
          <a:lstStyle>
            <a:lvl1pPr algn="r" defTabSz="914400">
              <a:lnSpc>
                <a:spcPct val="100000"/>
              </a:lnSpc>
              <a:defRPr sz="1800"/>
            </a:lvl1pPr>
          </a:lstStyle>
          <a:p>
            <a:r>
              <a:t>Title Text</a:t>
            </a:r>
          </a:p>
        </p:txBody>
      </p:sp>
      <p:sp>
        <p:nvSpPr>
          <p:cNvPr id="171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7049982"/>
            <a:ext cx="5029202" cy="1646608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142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8"/>
            <a:ext cx="8961123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171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5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_Default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50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7151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22165057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1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8"/>
            <a:ext cx="22165057" cy="554001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153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8"/>
            <a:ext cx="8961123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171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5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_3/4 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1" name="RectangleLight"/>
          <p:cNvSpPr/>
          <p:nvPr/>
        </p:nvSpPr>
        <p:spPr>
          <a:xfrm>
            <a:off x="17562830" y="0"/>
            <a:ext cx="6821170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1828800">
              <a:lnSpc>
                <a:spcPct val="100000"/>
              </a:lnSpc>
              <a:defRPr sz="36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7162" name="BottomLineRight"/>
          <p:cNvSpPr/>
          <p:nvPr/>
        </p:nvSpPr>
        <p:spPr>
          <a:xfrm>
            <a:off x="18239722" y="12907536"/>
            <a:ext cx="502920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163" name="BottomLineLeft"/>
          <p:cNvSpPr/>
          <p:nvPr/>
        </p:nvSpPr>
        <p:spPr>
          <a:xfrm>
            <a:off x="1109471" y="12907536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164" name="TopLineRight"/>
          <p:cNvSpPr/>
          <p:nvPr/>
        </p:nvSpPr>
        <p:spPr>
          <a:xfrm>
            <a:off x="18239722" y="2363809"/>
            <a:ext cx="502920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165" name="TopLineLeft"/>
          <p:cNvSpPr/>
          <p:nvPr/>
        </p:nvSpPr>
        <p:spPr>
          <a:xfrm>
            <a:off x="1109471" y="2363809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166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15837409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1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8"/>
            <a:ext cx="15837409" cy="59436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168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8233136" y="-90668"/>
            <a:ext cx="5047491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171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15287"/>
            <a:ext cx="266974" cy="259223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4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76" name="Google Shape;29;p62" descr="Google Shape;29;p62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717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717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9737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2pPr>
            <a:lvl3pPr marL="1430948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3pPr>
            <a:lvl4pPr marL="1888146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4pPr>
            <a:lvl5pPr marL="23453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179" name="Google Shape;32;p62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71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8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7" name="Google Shape;12;p27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17188" name="Google Shape;13;p27" descr="Google Shape;13;p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718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  <a:lvl2pPr marL="9572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2pPr>
            <a:lvl3pPr marL="14144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3pPr>
            <a:lvl4pPr marL="1871660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4pPr>
            <a:lvl5pPr marL="2328860" indent="-185735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190" name="Google Shape;15;p27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7191" name="Google Shape;16;p27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71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30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99" name="Google Shape;19;p28" descr="Google Shape;19;p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17200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4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 b="1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20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4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</a:defRPr>
            </a:lvl1pPr>
            <a:lvl2pPr marL="11430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2pPr>
            <a:lvl3pPr marL="16002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3pPr>
            <a:lvl4pPr marL="20574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4pPr>
            <a:lvl5pPr marL="25146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202" name="Google Shape;22;p28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72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 b="1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179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1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5" indent="-293075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5" indent="-293075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7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798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7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70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4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10" name="Google Shape;25;p29" descr="Google Shape;25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721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2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4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19" name="Google Shape;29;p30" descr="Google Shape;29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72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31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27" name="Google Shape;32;p31" descr="Google Shape;32;p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722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22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230" name="Google Shape;35;p31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72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4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2438337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8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45" name="Google Shape;45;p34" descr="Google Shape;45;p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724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247" name="Google Shape;47;p34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7248" name="Google Shape;48;p34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72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32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56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7257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72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33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5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7266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72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Linha + Log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4" name="Google Shape;55;p37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pic>
        <p:nvPicPr>
          <p:cNvPr id="17275" name="Google Shape;56;p37" descr="Google Shape;56;p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72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34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83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7284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72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35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92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7293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72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3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180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80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5" indent="-293075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5" indent="-293075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09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8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70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36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1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7302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73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37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10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7311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73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38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9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327" name="Google Shape;70;p43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7328" name="Google Shape;71;p43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73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39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33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338" name="Google Shape;76;p44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pic>
        <p:nvPicPr>
          <p:cNvPr id="17339" name="Google Shape;77;p44" descr="Google Shape;77;p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6" y="12727229"/>
            <a:ext cx="2014798" cy="579936"/>
          </a:xfrm>
          <a:prstGeom prst="rect">
            <a:avLst/>
          </a:prstGeom>
          <a:ln w="12700">
            <a:miter lim="400000"/>
          </a:ln>
        </p:spPr>
      </p:pic>
      <p:sp>
        <p:nvSpPr>
          <p:cNvPr id="173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_Linha + Log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7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7348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73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40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6" name="Google Shape;82;p46"/>
          <p:cNvSpPr txBox="1"/>
          <p:nvPr/>
        </p:nvSpPr>
        <p:spPr>
          <a:xfrm>
            <a:off x="6468929" y="476249"/>
            <a:ext cx="2571060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z="2400">
                <a:solidFill>
                  <a:srgbClr val="92929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Design Exploration</a:t>
            </a:r>
          </a:p>
        </p:txBody>
      </p:sp>
      <p:sp>
        <p:nvSpPr>
          <p:cNvPr id="17357" name="Google Shape;83;p46"/>
          <p:cNvSpPr txBox="1"/>
          <p:nvPr/>
        </p:nvSpPr>
        <p:spPr>
          <a:xfrm>
            <a:off x="12305606" y="476249"/>
            <a:ext cx="2181427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z="2400">
                <a:solidFill>
                  <a:srgbClr val="92929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December 2019</a:t>
            </a:r>
          </a:p>
        </p:txBody>
      </p:sp>
      <p:sp>
        <p:nvSpPr>
          <p:cNvPr id="17358" name="Google Shape;84;p46"/>
          <p:cNvSpPr txBox="1"/>
          <p:nvPr/>
        </p:nvSpPr>
        <p:spPr>
          <a:xfrm>
            <a:off x="626764" y="476250"/>
            <a:ext cx="2926012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z="2400">
                <a:solidFill>
                  <a:srgbClr val="92929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Descomplica—MAKE</a:t>
            </a:r>
          </a:p>
        </p:txBody>
      </p:sp>
      <p:sp>
        <p:nvSpPr>
          <p:cNvPr id="173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Blank color">
    <p:bg>
      <p:bgPr>
        <a:solidFill>
          <a:srgbClr val="F8D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5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73" name="Google Shape;89;p48" descr="Google Shape;89;p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173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 b="1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9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1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1738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73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384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7385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39"/>
            <a:ext cx="3338455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73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Title Text"/>
          <p:cNvSpPr txBox="1">
            <a:spLocks noGrp="1"/>
          </p:cNvSpPr>
          <p:nvPr>
            <p:ph type="title"/>
          </p:nvPr>
        </p:nvSpPr>
        <p:spPr>
          <a:xfrm>
            <a:off x="3048000" y="2244725"/>
            <a:ext cx="18288000" cy="4775202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ctr" defTabSz="1828800">
              <a:defRPr sz="12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8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1pPr>
            <a:lvl2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2pPr>
            <a:lvl3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3pPr>
            <a:lvl4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4pPr>
            <a:lvl5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4" y="12882246"/>
            <a:ext cx="413106" cy="391159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4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3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739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3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4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2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740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740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4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41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741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741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415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74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5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23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1" y="12565029"/>
            <a:ext cx="673400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7424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742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426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74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4_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34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7435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3"/>
            <a:ext cx="16616963" cy="792703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174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3"/>
            <a:ext cx="16682813" cy="457652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940393" indent="-585199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494795" indent="-5313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049197" indent="-5159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437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1" y="855421"/>
            <a:ext cx="16616965" cy="497670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174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45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74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42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53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7454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745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6"/>
            <a:ext cx="4031201" cy="547204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3360094" indent="-396725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4579309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5798524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7017740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456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04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74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5" y="12755563"/>
            <a:ext cx="309353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43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746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746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843233" indent="-341583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1405080" indent="-40178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899920" indent="-426719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2357120" indent="-42672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467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74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6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75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74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44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83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7484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48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737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30945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88145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45345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486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74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827" name="Body Level One…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1pPr>
            <a:lvl2pPr marL="1447800" indent="-5334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2pPr>
            <a:lvl3pPr marL="2468878" indent="-640078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3pPr>
            <a:lvl4pPr marL="34544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4pPr>
            <a:lvl5pPr marL="43688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4" y="12882246"/>
            <a:ext cx="413106" cy="391159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_1/4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4" name="RectangleLight"/>
          <p:cNvSpPr/>
          <p:nvPr/>
        </p:nvSpPr>
        <p:spPr>
          <a:xfrm>
            <a:off x="6827518" y="0"/>
            <a:ext cx="17556483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>
              <a:defRPr sz="28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7495" name="BottomLineRight"/>
          <p:cNvSpPr/>
          <p:nvPr/>
        </p:nvSpPr>
        <p:spPr>
          <a:xfrm>
            <a:off x="7431513" y="12907536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496" name="BottomLineLeft"/>
          <p:cNvSpPr/>
          <p:nvPr/>
        </p:nvSpPr>
        <p:spPr>
          <a:xfrm>
            <a:off x="1109470" y="12907536"/>
            <a:ext cx="5029205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497" name="TopLineRight"/>
          <p:cNvSpPr/>
          <p:nvPr/>
        </p:nvSpPr>
        <p:spPr>
          <a:xfrm>
            <a:off x="7431513" y="2363809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498" name="TopLineLeft"/>
          <p:cNvSpPr/>
          <p:nvPr/>
        </p:nvSpPr>
        <p:spPr>
          <a:xfrm>
            <a:off x="1109470" y="2363809"/>
            <a:ext cx="5029205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499" name="Title Text"/>
          <p:cNvSpPr txBox="1">
            <a:spLocks noGrp="1"/>
          </p:cNvSpPr>
          <p:nvPr>
            <p:ph type="title"/>
          </p:nvPr>
        </p:nvSpPr>
        <p:spPr>
          <a:xfrm>
            <a:off x="1109472" y="5488739"/>
            <a:ext cx="5029202" cy="1538884"/>
          </a:xfrm>
          <a:prstGeom prst="rect">
            <a:avLst/>
          </a:prstGeom>
        </p:spPr>
        <p:txBody>
          <a:bodyPr lIns="0" tIns="0" rIns="0" bIns="0" anchor="b"/>
          <a:lstStyle>
            <a:lvl1pPr algn="r" defTabSz="914400">
              <a:lnSpc>
                <a:spcPct val="100000"/>
              </a:lnSpc>
              <a:defRPr sz="1800"/>
            </a:lvl1pPr>
          </a:lstStyle>
          <a:p>
            <a:r>
              <a:t>Title Text</a:t>
            </a:r>
          </a:p>
        </p:txBody>
      </p:sp>
      <p:sp>
        <p:nvSpPr>
          <p:cNvPr id="1750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7049982"/>
            <a:ext cx="5029202" cy="1646608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01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8"/>
            <a:ext cx="8961123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175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5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_Default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09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7510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22165057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5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8"/>
            <a:ext cx="22165057" cy="554001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12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8"/>
            <a:ext cx="8961123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175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5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_3/4 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0" name="RectangleLight"/>
          <p:cNvSpPr/>
          <p:nvPr/>
        </p:nvSpPr>
        <p:spPr>
          <a:xfrm>
            <a:off x="17562830" y="0"/>
            <a:ext cx="6821170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1828800">
              <a:lnSpc>
                <a:spcPct val="100000"/>
              </a:lnSpc>
              <a:defRPr sz="36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7521" name="BottomLineRight"/>
          <p:cNvSpPr/>
          <p:nvPr/>
        </p:nvSpPr>
        <p:spPr>
          <a:xfrm>
            <a:off x="18239722" y="12907536"/>
            <a:ext cx="502920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522" name="BottomLineLeft"/>
          <p:cNvSpPr/>
          <p:nvPr/>
        </p:nvSpPr>
        <p:spPr>
          <a:xfrm>
            <a:off x="1109471" y="12907536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523" name="TopLineRight"/>
          <p:cNvSpPr/>
          <p:nvPr/>
        </p:nvSpPr>
        <p:spPr>
          <a:xfrm>
            <a:off x="18239722" y="2363809"/>
            <a:ext cx="502920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524" name="TopLineLeft"/>
          <p:cNvSpPr/>
          <p:nvPr/>
        </p:nvSpPr>
        <p:spPr>
          <a:xfrm>
            <a:off x="1109471" y="2363809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525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15837409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5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8"/>
            <a:ext cx="15837409" cy="59436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27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8233136" y="-90668"/>
            <a:ext cx="5047491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175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15287"/>
            <a:ext cx="266974" cy="259223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6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35" name="Google Shape;29;p62" descr="Google Shape;29;p62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753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753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9737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2pPr>
            <a:lvl3pPr marL="1430948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3pPr>
            <a:lvl4pPr marL="1888146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4pPr>
            <a:lvl5pPr marL="23453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38" name="Google Shape;32;p62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75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5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4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754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7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75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45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7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7571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2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757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73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75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7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81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758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2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758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84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75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0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9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75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3" indent="-293073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3" indent="-293073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94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7595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39"/>
            <a:ext cx="3338455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75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Title Text"/>
          <p:cNvSpPr txBox="1">
            <a:spLocks noGrp="1"/>
          </p:cNvSpPr>
          <p:nvPr>
            <p:ph type="title"/>
          </p:nvPr>
        </p:nvSpPr>
        <p:spPr>
          <a:xfrm>
            <a:off x="1663700" y="3419476"/>
            <a:ext cx="21031200" cy="5705476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12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8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63700" y="9178927"/>
            <a:ext cx="21031200" cy="3000376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4" y="12882246"/>
            <a:ext cx="413106" cy="391159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6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0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760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46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761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761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15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76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8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23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7624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762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26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76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1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3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76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36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7637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76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47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4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764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764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48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76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6" name="Title Text"/>
          <p:cNvSpPr txBox="1">
            <a:spLocks noGrp="1"/>
          </p:cNvSpPr>
          <p:nvPr>
            <p:ph type="title"/>
          </p:nvPr>
        </p:nvSpPr>
        <p:spPr>
          <a:xfrm>
            <a:off x="3048000" y="2244725"/>
            <a:ext cx="18288000" cy="4775202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ctr" defTabSz="1828800">
              <a:defRPr sz="12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765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1pPr>
            <a:lvl2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2pPr>
            <a:lvl3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3pPr>
            <a:lvl4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4pPr>
            <a:lvl5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5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7666" name="Body Level One…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1pPr>
            <a:lvl2pPr marL="1447800" indent="-5334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2pPr>
            <a:lvl3pPr marL="2468877" indent="-640077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3pPr>
            <a:lvl4pPr marL="34544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4pPr>
            <a:lvl5pPr marL="43688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4" name="Title Text"/>
          <p:cNvSpPr txBox="1">
            <a:spLocks noGrp="1"/>
          </p:cNvSpPr>
          <p:nvPr>
            <p:ph type="title"/>
          </p:nvPr>
        </p:nvSpPr>
        <p:spPr>
          <a:xfrm>
            <a:off x="1663700" y="3419476"/>
            <a:ext cx="21031200" cy="5705477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12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767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63700" y="9178927"/>
            <a:ext cx="21031200" cy="3000377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Two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3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768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76400" y="3651250"/>
            <a:ext cx="10363200" cy="8702676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1pPr>
            <a:lvl2pPr marL="1447800" indent="-5334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2pPr>
            <a:lvl3pPr marL="2468877" indent="-640077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3pPr>
            <a:lvl4pPr marL="34544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4pPr>
            <a:lvl5pPr marL="43688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Comparis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2" name="Title Text"/>
          <p:cNvSpPr txBox="1">
            <a:spLocks noGrp="1"/>
          </p:cNvSpPr>
          <p:nvPr>
            <p:ph type="title"/>
          </p:nvPr>
        </p:nvSpPr>
        <p:spPr>
          <a:xfrm>
            <a:off x="1679575" y="730251"/>
            <a:ext cx="21031202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76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9575" y="3362326"/>
            <a:ext cx="10315578" cy="1647827"/>
          </a:xfrm>
          <a:prstGeom prst="rect">
            <a:avLst/>
          </a:prstGeom>
        </p:spPr>
        <p:txBody>
          <a:bodyPr lIns="45718" tIns="45718" rIns="45718" bIns="45718" anchor="b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94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12344400" y="3362326"/>
            <a:ext cx="10366376" cy="1647827"/>
          </a:xfrm>
          <a:prstGeom prst="rect">
            <a:avLst/>
          </a:prstGeom>
        </p:spPr>
        <p:txBody>
          <a:bodyPr lIns="45718" tIns="45718" rIns="45718" bIns="45718" anchor="b"/>
          <a:lstStyle/>
          <a:p>
            <a:endParaRPr/>
          </a:p>
        </p:txBody>
      </p:sp>
      <p:sp>
        <p:nvSpPr>
          <p:cNvPr id="176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84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76400" y="3651250"/>
            <a:ext cx="10363200" cy="8702676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1pPr>
            <a:lvl2pPr marL="1447800" indent="-5334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2pPr>
            <a:lvl3pPr marL="2468878" indent="-640078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3pPr>
            <a:lvl4pPr marL="34544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4pPr>
            <a:lvl5pPr marL="43688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4" y="12882246"/>
            <a:ext cx="413106" cy="391159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2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77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Content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7" name="Title Text"/>
          <p:cNvSpPr txBox="1">
            <a:spLocks noGrp="1"/>
          </p:cNvSpPr>
          <p:nvPr>
            <p:ph type="title"/>
          </p:nvPr>
        </p:nvSpPr>
        <p:spPr>
          <a:xfrm>
            <a:off x="1679575" y="914400"/>
            <a:ext cx="7864478" cy="3200400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6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771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66375" y="1974850"/>
            <a:ext cx="12344401" cy="9747251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1pPr>
            <a:lvl2pPr marL="1436914" indent="-522514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2pPr>
            <a:lvl3pPr marL="2438400" indent="-60960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3pPr>
            <a:lvl4pPr marL="3474720" indent="-73152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4pPr>
            <a:lvl5pPr marL="4389120" indent="-73152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719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1679575" y="4114800"/>
            <a:ext cx="7864476" cy="7623176"/>
          </a:xfrm>
          <a:prstGeom prst="rect">
            <a:avLst/>
          </a:prstGeom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7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Picture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7" name="Title Text"/>
          <p:cNvSpPr txBox="1">
            <a:spLocks noGrp="1"/>
          </p:cNvSpPr>
          <p:nvPr>
            <p:ph type="title"/>
          </p:nvPr>
        </p:nvSpPr>
        <p:spPr>
          <a:xfrm>
            <a:off x="1679575" y="914400"/>
            <a:ext cx="7864478" cy="3200400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6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7728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0366375" y="1974850"/>
            <a:ext cx="12344401" cy="974725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7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9575" y="4114800"/>
            <a:ext cx="7864478" cy="7623176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7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8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3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77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48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4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774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60" cy="547286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774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748" name="A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77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9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56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099" y="12565029"/>
            <a:ext cx="673404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775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60" cy="547286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775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759" name="A"/>
          <p:cNvSpPr txBox="1">
            <a:spLocks noGrp="1"/>
          </p:cNvSpPr>
          <p:nvPr>
            <p:ph type="body" sz="quarter" idx="21"/>
          </p:nvPr>
        </p:nvSpPr>
        <p:spPr>
          <a:xfrm>
            <a:off x="4712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77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2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6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776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5" cy="762005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769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7770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8" y="2922940"/>
            <a:ext cx="3338460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77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7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7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777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7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0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7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1778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778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5" cy="762005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790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7791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8" y="2922940"/>
            <a:ext cx="3338460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77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Title Text"/>
          <p:cNvSpPr txBox="1">
            <a:spLocks noGrp="1"/>
          </p:cNvSpPr>
          <p:nvPr>
            <p:ph type="title"/>
          </p:nvPr>
        </p:nvSpPr>
        <p:spPr>
          <a:xfrm>
            <a:off x="1679575" y="730251"/>
            <a:ext cx="21031202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8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9575" y="3362326"/>
            <a:ext cx="10315577" cy="1647826"/>
          </a:xfrm>
          <a:prstGeom prst="rect">
            <a:avLst/>
          </a:prstGeom>
        </p:spPr>
        <p:txBody>
          <a:bodyPr lIns="45718" tIns="45718" rIns="45718" bIns="45718" anchor="b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55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12344400" y="3362326"/>
            <a:ext cx="10366376" cy="1647826"/>
          </a:xfrm>
          <a:prstGeom prst="rect">
            <a:avLst/>
          </a:prstGeom>
        </p:spPr>
        <p:txBody>
          <a:bodyPr lIns="45718" tIns="45718" rIns="45718" bIns="45718" anchor="b"/>
          <a:lstStyle/>
          <a:p>
            <a:endParaRPr/>
          </a:p>
        </p:txBody>
      </p:sp>
      <p:sp>
        <p:nvSpPr>
          <p:cNvPr id="18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4" y="12882246"/>
            <a:ext cx="413106" cy="391159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9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780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8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3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08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4" cy="436646"/>
          </a:xfrm>
          <a:prstGeom prst="rect">
            <a:avLst/>
          </a:prstGeom>
          <a:ln w="12700">
            <a:miter lim="400000"/>
          </a:ln>
        </p:spPr>
      </p:pic>
      <p:sp>
        <p:nvSpPr>
          <p:cNvPr id="17809" name="Title Text"/>
          <p:cNvSpPr txBox="1">
            <a:spLocks noGrp="1"/>
          </p:cNvSpPr>
          <p:nvPr>
            <p:ph type="title"/>
          </p:nvPr>
        </p:nvSpPr>
        <p:spPr>
          <a:xfrm>
            <a:off x="1440255" y="172933"/>
            <a:ext cx="22083764" cy="134448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7810" name="Body Level One…"/>
          <p:cNvSpPr txBox="1">
            <a:spLocks noGrp="1"/>
          </p:cNvSpPr>
          <p:nvPr>
            <p:ph type="body" idx="1"/>
          </p:nvPr>
        </p:nvSpPr>
        <p:spPr>
          <a:xfrm>
            <a:off x="864152" y="1920606"/>
            <a:ext cx="22660127" cy="10439325"/>
          </a:xfrm>
          <a:prstGeom prst="rect">
            <a:avLst/>
          </a:prstGeom>
        </p:spPr>
        <p:txBody>
          <a:bodyPr/>
          <a:lstStyle>
            <a:lvl2pPr marL="1099426" indent="-597776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8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8529" y="12888011"/>
            <a:ext cx="413180" cy="392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49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1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781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60" cy="547284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782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821" name="A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78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0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29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1" y="12565029"/>
            <a:ext cx="673400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7830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60" cy="547284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783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832" name="A"/>
          <p:cNvSpPr txBox="1">
            <a:spLocks noGrp="1"/>
          </p:cNvSpPr>
          <p:nvPr>
            <p:ph type="body" sz="quarter" idx="21"/>
          </p:nvPr>
        </p:nvSpPr>
        <p:spPr>
          <a:xfrm>
            <a:off x="4712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78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_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40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4" cy="436646"/>
          </a:xfrm>
          <a:prstGeom prst="rect">
            <a:avLst/>
          </a:prstGeom>
          <a:ln w="12700">
            <a:miter lim="400000"/>
          </a:ln>
        </p:spPr>
      </p:pic>
      <p:sp>
        <p:nvSpPr>
          <p:cNvPr id="17841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0"/>
            <a:ext cx="16616966" cy="792703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1784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4"/>
            <a:ext cx="16682813" cy="457651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940398" indent="-5852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494796" indent="-531302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049198" indent="-515902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843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3" y="855421"/>
            <a:ext cx="16616966" cy="497670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178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30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51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4" cy="436646"/>
          </a:xfrm>
          <a:prstGeom prst="rect">
            <a:avLst/>
          </a:prstGeom>
          <a:ln w="12700">
            <a:miter lim="400000"/>
          </a:ln>
        </p:spPr>
      </p:pic>
      <p:sp>
        <p:nvSpPr>
          <p:cNvPr id="178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30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0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59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7860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786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7"/>
            <a:ext cx="4031204" cy="547205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3360097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4579311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5798526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7017743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862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9" y="385180"/>
            <a:ext cx="547205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78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5" y="12755564"/>
            <a:ext cx="309353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1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70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9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7871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5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787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8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1008288" indent="-179613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65487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9226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798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873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9" y="385183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78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2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788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6" cy="5472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788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843236" indent="-341586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1405080" indent="-40178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899920" indent="-426719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2357120" indent="-42672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884" name="A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78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8529" y="12888011"/>
            <a:ext cx="413180" cy="392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9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9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78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8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4" y="12882246"/>
            <a:ext cx="413106" cy="391159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3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0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7901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5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790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03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79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1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11" name="Image" descr="Image"/>
          <p:cNvPicPr>
            <a:picLocks noChangeAspect="1"/>
          </p:cNvPicPr>
          <p:nvPr/>
        </p:nvPicPr>
        <p:blipFill>
          <a:blip r:embed="rId2"/>
          <a:srcRect l="1309" r="1307"/>
          <a:stretch>
            <a:fillRect/>
          </a:stretch>
        </p:blipFill>
        <p:spPr>
          <a:xfrm>
            <a:off x="408101" y="12565029"/>
            <a:ext cx="673400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791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5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791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14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79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3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2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792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24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7925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39"/>
            <a:ext cx="3338455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79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8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3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793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1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2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179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79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45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7946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39"/>
            <a:ext cx="3338455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79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4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795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63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796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796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4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7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7974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797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76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79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2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84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1" y="12565029"/>
            <a:ext cx="673400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798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798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87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79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_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95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7996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3"/>
            <a:ext cx="16616963" cy="792703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1799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3"/>
            <a:ext cx="16682813" cy="457652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940393" indent="-585199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494795" indent="-5313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049197" indent="-5159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98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1" y="855421"/>
            <a:ext cx="16616965" cy="497670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179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4" y="12882246"/>
            <a:ext cx="413106" cy="391159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7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06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80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5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14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801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801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6"/>
            <a:ext cx="4031201" cy="547204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3360094" indent="-396725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4579309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5798524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7017740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017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04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80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5" y="12755563"/>
            <a:ext cx="309353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6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5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802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802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1008288" indent="-179613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65487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9226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798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028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80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7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3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803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803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843233" indent="-341583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1405080" indent="-40178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899920" indent="-426719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2357120" indent="-42672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039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80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0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47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80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8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55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805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05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737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30945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88145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45345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058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80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2_1/4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6" name="RectangleLight"/>
          <p:cNvSpPr/>
          <p:nvPr/>
        </p:nvSpPr>
        <p:spPr>
          <a:xfrm>
            <a:off x="6827518" y="0"/>
            <a:ext cx="17556483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>
              <a:defRPr sz="28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8067" name="BottomLineRight"/>
          <p:cNvSpPr/>
          <p:nvPr/>
        </p:nvSpPr>
        <p:spPr>
          <a:xfrm>
            <a:off x="7431513" y="12907536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068" name="BottomLineLeft"/>
          <p:cNvSpPr/>
          <p:nvPr/>
        </p:nvSpPr>
        <p:spPr>
          <a:xfrm>
            <a:off x="1109470" y="12907536"/>
            <a:ext cx="5029205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069" name="TopLineRight"/>
          <p:cNvSpPr/>
          <p:nvPr/>
        </p:nvSpPr>
        <p:spPr>
          <a:xfrm>
            <a:off x="7431513" y="2363809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070" name="TopLineLeft"/>
          <p:cNvSpPr/>
          <p:nvPr/>
        </p:nvSpPr>
        <p:spPr>
          <a:xfrm>
            <a:off x="1109470" y="2363809"/>
            <a:ext cx="5029205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071" name="Title Text"/>
          <p:cNvSpPr txBox="1">
            <a:spLocks noGrp="1"/>
          </p:cNvSpPr>
          <p:nvPr>
            <p:ph type="title"/>
          </p:nvPr>
        </p:nvSpPr>
        <p:spPr>
          <a:xfrm>
            <a:off x="1109472" y="5488739"/>
            <a:ext cx="5029202" cy="1538884"/>
          </a:xfrm>
          <a:prstGeom prst="rect">
            <a:avLst/>
          </a:prstGeom>
        </p:spPr>
        <p:txBody>
          <a:bodyPr lIns="0" tIns="0" rIns="0" bIns="0" anchor="b"/>
          <a:lstStyle>
            <a:lvl1pPr algn="r" defTabSz="914400">
              <a:lnSpc>
                <a:spcPct val="100000"/>
              </a:lnSpc>
              <a:defRPr sz="1800"/>
            </a:lvl1pPr>
          </a:lstStyle>
          <a:p>
            <a:r>
              <a:t>Title Text</a:t>
            </a:r>
          </a:p>
        </p:txBody>
      </p:sp>
      <p:sp>
        <p:nvSpPr>
          <p:cNvPr id="180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7049982"/>
            <a:ext cx="5029202" cy="1646608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073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8"/>
            <a:ext cx="8961123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180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5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2_Default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81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8082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22165057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0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8"/>
            <a:ext cx="22165057" cy="554001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084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8"/>
            <a:ext cx="8961123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180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5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2_3/4 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2" name="RectangleLight"/>
          <p:cNvSpPr/>
          <p:nvPr/>
        </p:nvSpPr>
        <p:spPr>
          <a:xfrm>
            <a:off x="17562830" y="0"/>
            <a:ext cx="6821170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1828800">
              <a:lnSpc>
                <a:spcPct val="100000"/>
              </a:lnSpc>
              <a:defRPr sz="36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8093" name="BottomLineRight"/>
          <p:cNvSpPr/>
          <p:nvPr/>
        </p:nvSpPr>
        <p:spPr>
          <a:xfrm>
            <a:off x="18239722" y="12907536"/>
            <a:ext cx="502920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094" name="BottomLineLeft"/>
          <p:cNvSpPr/>
          <p:nvPr/>
        </p:nvSpPr>
        <p:spPr>
          <a:xfrm>
            <a:off x="1109471" y="12907536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095" name="TopLineRight"/>
          <p:cNvSpPr/>
          <p:nvPr/>
        </p:nvSpPr>
        <p:spPr>
          <a:xfrm>
            <a:off x="18239722" y="2363809"/>
            <a:ext cx="502920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096" name="TopLineLeft"/>
          <p:cNvSpPr/>
          <p:nvPr/>
        </p:nvSpPr>
        <p:spPr>
          <a:xfrm>
            <a:off x="1109471" y="2363809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097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15837409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0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8"/>
            <a:ext cx="15837409" cy="59436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099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8233136" y="-90668"/>
            <a:ext cx="5047491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181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15287"/>
            <a:ext cx="266974" cy="259223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3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07" name="Google Shape;29;p62" descr="Google Shape;29;p62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810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810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9737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2pPr>
            <a:lvl3pPr marL="1430948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3pPr>
            <a:lvl4pPr marL="1888146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4pPr>
            <a:lvl5pPr marL="23453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110" name="Google Shape;32;p62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81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Title Text"/>
          <p:cNvSpPr txBox="1">
            <a:spLocks noGrp="1"/>
          </p:cNvSpPr>
          <p:nvPr>
            <p:ph type="title"/>
          </p:nvPr>
        </p:nvSpPr>
        <p:spPr>
          <a:xfrm>
            <a:off x="1679575" y="914400"/>
            <a:ext cx="7864477" cy="3200400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6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87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66375" y="1974850"/>
            <a:ext cx="12344401" cy="9747251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1pPr>
            <a:lvl2pPr marL="1436914" indent="-522514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2pPr>
            <a:lvl3pPr marL="2438400" indent="-60960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3pPr>
            <a:lvl4pPr marL="3474720" indent="-73152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4pPr>
            <a:lvl5pPr marL="4389120" indent="-73152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80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1679575" y="4114800"/>
            <a:ext cx="7864476" cy="7623176"/>
          </a:xfrm>
          <a:prstGeom prst="rect">
            <a:avLst/>
          </a:prstGeom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4" y="12882246"/>
            <a:ext cx="413106" cy="391159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2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8" name="Google Shape;12;p27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18119" name="Google Shape;13;p27" descr="Google Shape;13;p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812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  <a:lvl2pPr marL="9572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2pPr>
            <a:lvl3pPr marL="14144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3pPr>
            <a:lvl4pPr marL="1871660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4pPr>
            <a:lvl5pPr marL="2328860" indent="-185735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121" name="Google Shape;15;p27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8122" name="Google Shape;16;p27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81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9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30" name="Google Shape;19;p28" descr="Google Shape;19;p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18131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4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 b="1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13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4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</a:defRPr>
            </a:lvl1pPr>
            <a:lvl2pPr marL="11430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2pPr>
            <a:lvl3pPr marL="16002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3pPr>
            <a:lvl4pPr marL="20574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4pPr>
            <a:lvl5pPr marL="25146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133" name="Google Shape;22;p28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81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 b="1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9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41" name="Google Shape;25;p29" descr="Google Shape;25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814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1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1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50" name="Google Shape;29;p30" descr="Google Shape;29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81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0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58" name="Google Shape;32;p31" descr="Google Shape;32;p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815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16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161" name="Google Shape;35;p31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81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7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2438337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4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76" name="Google Shape;45;p34" descr="Google Shape;45;p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817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178" name="Google Shape;47;p34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8179" name="Google Shape;48;p34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81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1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87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8188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81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2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96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8197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81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_Linha + Log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5" name="Google Shape;55;p37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pic>
        <p:nvPicPr>
          <p:cNvPr id="18206" name="Google Shape;56;p37" descr="Google Shape;56;p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82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Title Text"/>
          <p:cNvSpPr txBox="1">
            <a:spLocks noGrp="1"/>
          </p:cNvSpPr>
          <p:nvPr>
            <p:ph type="title"/>
          </p:nvPr>
        </p:nvSpPr>
        <p:spPr>
          <a:xfrm>
            <a:off x="1679575" y="914400"/>
            <a:ext cx="7864477" cy="3200400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6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889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0366375" y="1974850"/>
            <a:ext cx="12344401" cy="974725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9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9575" y="4114800"/>
            <a:ext cx="7864477" cy="7623176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4" y="12882246"/>
            <a:ext cx="413106" cy="391159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3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14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8215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8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4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23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8224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82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5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32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8233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82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6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41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8242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82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7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5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258" name="Google Shape;70;p43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8259" name="Google Shape;71;p43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82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8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26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269" name="Google Shape;76;p44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pic>
        <p:nvPicPr>
          <p:cNvPr id="18270" name="Google Shape;77;p44" descr="Google Shape;77;p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6" y="12727229"/>
            <a:ext cx="2014798" cy="579936"/>
          </a:xfrm>
          <a:prstGeom prst="rect">
            <a:avLst/>
          </a:prstGeom>
          <a:ln w="12700">
            <a:miter lim="400000"/>
          </a:ln>
        </p:spPr>
      </p:pic>
      <p:sp>
        <p:nvSpPr>
          <p:cNvPr id="182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_Linha + Log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78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8279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82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9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7" name="Google Shape;82;p46"/>
          <p:cNvSpPr txBox="1"/>
          <p:nvPr/>
        </p:nvSpPr>
        <p:spPr>
          <a:xfrm>
            <a:off x="6468929" y="476249"/>
            <a:ext cx="2571060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z="2400">
                <a:solidFill>
                  <a:srgbClr val="92929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Design Exploration</a:t>
            </a:r>
          </a:p>
        </p:txBody>
      </p:sp>
      <p:sp>
        <p:nvSpPr>
          <p:cNvPr id="18288" name="Google Shape;83;p46"/>
          <p:cNvSpPr txBox="1"/>
          <p:nvPr/>
        </p:nvSpPr>
        <p:spPr>
          <a:xfrm>
            <a:off x="12305606" y="476249"/>
            <a:ext cx="2181427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z="2400">
                <a:solidFill>
                  <a:srgbClr val="92929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December 2019</a:t>
            </a:r>
          </a:p>
        </p:txBody>
      </p:sp>
      <p:sp>
        <p:nvSpPr>
          <p:cNvPr id="18289" name="Google Shape;84;p46"/>
          <p:cNvSpPr txBox="1"/>
          <p:nvPr/>
        </p:nvSpPr>
        <p:spPr>
          <a:xfrm>
            <a:off x="626764" y="476250"/>
            <a:ext cx="2926012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z="2400">
                <a:solidFill>
                  <a:srgbClr val="92929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Descomplica—MAKE</a:t>
            </a:r>
          </a:p>
        </p:txBody>
      </p:sp>
      <p:sp>
        <p:nvSpPr>
          <p:cNvPr id="182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Blank color">
    <p:bg>
      <p:bgPr>
        <a:solidFill>
          <a:srgbClr val="F8D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18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2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04" name="Google Shape;89;p48" descr="Google Shape;89;p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183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 b="1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3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2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1831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83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315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8316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39"/>
            <a:ext cx="3338455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83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7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4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83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3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7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33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833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833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3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70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8344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834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346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83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4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54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1" y="12565029"/>
            <a:ext cx="673400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835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835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357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83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7_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65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8366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3"/>
            <a:ext cx="16616963" cy="792703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183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3"/>
            <a:ext cx="16682813" cy="457652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940393" indent="-585199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494795" indent="-5313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049197" indent="-5159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368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1" y="855421"/>
            <a:ext cx="16616965" cy="497670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183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8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76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83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71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84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838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838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6"/>
            <a:ext cx="4031201" cy="547204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3360094" indent="-396725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4579309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5798524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7017740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387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04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83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5" y="12755563"/>
            <a:ext cx="309353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72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9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839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839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843233" indent="-341583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1405080" indent="-40178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899920" indent="-426719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2357120" indent="-42672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398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83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2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3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34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39"/>
            <a:ext cx="3338455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4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190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59" cy="547285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90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9" name="A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80"/>
            <a:ext cx="547280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9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3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6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84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73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14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841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41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737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30945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88145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45345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417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84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3_1/4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5" name="RectangleLight"/>
          <p:cNvSpPr/>
          <p:nvPr/>
        </p:nvSpPr>
        <p:spPr>
          <a:xfrm>
            <a:off x="6827518" y="0"/>
            <a:ext cx="17556483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>
              <a:defRPr sz="28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8426" name="BottomLineRight"/>
          <p:cNvSpPr/>
          <p:nvPr/>
        </p:nvSpPr>
        <p:spPr>
          <a:xfrm>
            <a:off x="7431513" y="12907536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427" name="BottomLineLeft"/>
          <p:cNvSpPr/>
          <p:nvPr/>
        </p:nvSpPr>
        <p:spPr>
          <a:xfrm>
            <a:off x="1109470" y="12907536"/>
            <a:ext cx="5029205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428" name="TopLineRight"/>
          <p:cNvSpPr/>
          <p:nvPr/>
        </p:nvSpPr>
        <p:spPr>
          <a:xfrm>
            <a:off x="7431513" y="2363809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429" name="TopLineLeft"/>
          <p:cNvSpPr/>
          <p:nvPr/>
        </p:nvSpPr>
        <p:spPr>
          <a:xfrm>
            <a:off x="1109470" y="2363809"/>
            <a:ext cx="5029205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430" name="Title Text"/>
          <p:cNvSpPr txBox="1">
            <a:spLocks noGrp="1"/>
          </p:cNvSpPr>
          <p:nvPr>
            <p:ph type="title"/>
          </p:nvPr>
        </p:nvSpPr>
        <p:spPr>
          <a:xfrm>
            <a:off x="1109472" y="5488739"/>
            <a:ext cx="5029202" cy="1538884"/>
          </a:xfrm>
          <a:prstGeom prst="rect">
            <a:avLst/>
          </a:prstGeom>
        </p:spPr>
        <p:txBody>
          <a:bodyPr lIns="0" tIns="0" rIns="0" bIns="0" anchor="b"/>
          <a:lstStyle>
            <a:lvl1pPr algn="r" defTabSz="914400">
              <a:lnSpc>
                <a:spcPct val="100000"/>
              </a:lnSpc>
              <a:defRPr sz="1800"/>
            </a:lvl1pPr>
          </a:lstStyle>
          <a:p>
            <a:r>
              <a:t>Title Text</a:t>
            </a:r>
          </a:p>
        </p:txBody>
      </p:sp>
      <p:sp>
        <p:nvSpPr>
          <p:cNvPr id="184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7049982"/>
            <a:ext cx="5029202" cy="1646608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432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8"/>
            <a:ext cx="8961123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184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5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3_Default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0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8441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22165057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44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8"/>
            <a:ext cx="22165057" cy="554001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443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8"/>
            <a:ext cx="8961123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184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5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3_3/4 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1" name="RectangleLight"/>
          <p:cNvSpPr/>
          <p:nvPr/>
        </p:nvSpPr>
        <p:spPr>
          <a:xfrm>
            <a:off x="17562830" y="0"/>
            <a:ext cx="6821170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1828800">
              <a:lnSpc>
                <a:spcPct val="100000"/>
              </a:lnSpc>
              <a:defRPr sz="36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8452" name="BottomLineRight"/>
          <p:cNvSpPr/>
          <p:nvPr/>
        </p:nvSpPr>
        <p:spPr>
          <a:xfrm>
            <a:off x="18239722" y="12907536"/>
            <a:ext cx="502920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453" name="BottomLineLeft"/>
          <p:cNvSpPr/>
          <p:nvPr/>
        </p:nvSpPr>
        <p:spPr>
          <a:xfrm>
            <a:off x="1109471" y="12907536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454" name="TopLineRight"/>
          <p:cNvSpPr/>
          <p:nvPr/>
        </p:nvSpPr>
        <p:spPr>
          <a:xfrm>
            <a:off x="18239722" y="2363809"/>
            <a:ext cx="502920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455" name="TopLineLeft"/>
          <p:cNvSpPr/>
          <p:nvPr/>
        </p:nvSpPr>
        <p:spPr>
          <a:xfrm>
            <a:off x="1109471" y="2363809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456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15837409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45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8"/>
            <a:ext cx="15837409" cy="59436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458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8233136" y="-90668"/>
            <a:ext cx="5047491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184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15287"/>
            <a:ext cx="266974" cy="259223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5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66" name="Google Shape;29;p62" descr="Google Shape;29;p62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846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846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9737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2pPr>
            <a:lvl3pPr marL="1430948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3pPr>
            <a:lvl4pPr marL="1888146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4pPr>
            <a:lvl5pPr marL="23453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469" name="Google Shape;32;p62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84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0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7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847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4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8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4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9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84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74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0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850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2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850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504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85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7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0" y="12565029"/>
            <a:ext cx="673403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191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59" cy="547285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91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20" name="A"/>
          <p:cNvSpPr txBox="1">
            <a:spLocks noGrp="1"/>
          </p:cNvSpPr>
          <p:nvPr>
            <p:ph type="body" sz="quarter" idx="21"/>
          </p:nvPr>
        </p:nvSpPr>
        <p:spPr>
          <a:xfrm>
            <a:off x="471217" y="385180"/>
            <a:ext cx="547280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9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6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12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851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2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851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515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85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6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2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85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3" indent="-293073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3" indent="-293073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525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8526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39"/>
            <a:ext cx="3338455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85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1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853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5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75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8544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854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546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85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7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54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855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855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557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85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7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6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85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567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8568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85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76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7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857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857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579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85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7" name="Title Text"/>
          <p:cNvSpPr txBox="1">
            <a:spLocks noGrp="1"/>
          </p:cNvSpPr>
          <p:nvPr>
            <p:ph type="title"/>
          </p:nvPr>
        </p:nvSpPr>
        <p:spPr>
          <a:xfrm>
            <a:off x="3048000" y="2244725"/>
            <a:ext cx="18288000" cy="4775202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ctr" defTabSz="1828800">
              <a:defRPr sz="12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858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1pPr>
            <a:lvl2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2pPr>
            <a:lvl3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3pPr>
            <a:lvl4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4pPr>
            <a:lvl5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5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6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8597" name="Body Level One…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1pPr>
            <a:lvl2pPr marL="1447800" indent="-5334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2pPr>
            <a:lvl3pPr marL="2468877" indent="-640077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3pPr>
            <a:lvl4pPr marL="34544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4pPr>
            <a:lvl5pPr marL="43688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5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5" name="Title Text"/>
          <p:cNvSpPr txBox="1">
            <a:spLocks noGrp="1"/>
          </p:cNvSpPr>
          <p:nvPr>
            <p:ph type="title"/>
          </p:nvPr>
        </p:nvSpPr>
        <p:spPr>
          <a:xfrm>
            <a:off x="1663700" y="3419476"/>
            <a:ext cx="21031200" cy="5705477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12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860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63700" y="9178927"/>
            <a:ext cx="21031200" cy="3000377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19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4" cy="762004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30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7" y="7632644"/>
            <a:ext cx="4031063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931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8" y="2922940"/>
            <a:ext cx="3338459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9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Two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4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861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76400" y="3651250"/>
            <a:ext cx="10363200" cy="8702676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1pPr>
            <a:lvl2pPr marL="1447800" indent="-5334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2pPr>
            <a:lvl3pPr marL="2468877" indent="-640077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3pPr>
            <a:lvl4pPr marL="34544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4pPr>
            <a:lvl5pPr marL="43688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Comparis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3" name="Title Text"/>
          <p:cNvSpPr txBox="1">
            <a:spLocks noGrp="1"/>
          </p:cNvSpPr>
          <p:nvPr>
            <p:ph type="title"/>
          </p:nvPr>
        </p:nvSpPr>
        <p:spPr>
          <a:xfrm>
            <a:off x="1679575" y="730251"/>
            <a:ext cx="21031202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86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9575" y="3362326"/>
            <a:ext cx="10315578" cy="1647827"/>
          </a:xfrm>
          <a:prstGeom prst="rect">
            <a:avLst/>
          </a:prstGeom>
        </p:spPr>
        <p:txBody>
          <a:bodyPr lIns="45718" tIns="45718" rIns="45718" bIns="45718" anchor="b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25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12344400" y="3362326"/>
            <a:ext cx="10366376" cy="1647827"/>
          </a:xfrm>
          <a:prstGeom prst="rect">
            <a:avLst/>
          </a:prstGeom>
        </p:spPr>
        <p:txBody>
          <a:bodyPr lIns="45718" tIns="45718" rIns="45718" bIns="45718" anchor="b"/>
          <a:lstStyle/>
          <a:p>
            <a:endParaRPr/>
          </a:p>
        </p:txBody>
      </p:sp>
      <p:sp>
        <p:nvSpPr>
          <p:cNvPr id="186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3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86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9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Content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8" name="Title Text"/>
          <p:cNvSpPr txBox="1">
            <a:spLocks noGrp="1"/>
          </p:cNvSpPr>
          <p:nvPr>
            <p:ph type="title"/>
          </p:nvPr>
        </p:nvSpPr>
        <p:spPr>
          <a:xfrm>
            <a:off x="1679575" y="914400"/>
            <a:ext cx="7864478" cy="3200400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6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864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66375" y="1974850"/>
            <a:ext cx="12344401" cy="9747251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1pPr>
            <a:lvl2pPr marL="1436914" indent="-522514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2pPr>
            <a:lvl3pPr marL="2438400" indent="-60960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3pPr>
            <a:lvl4pPr marL="3474720" indent="-73152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4pPr>
            <a:lvl5pPr marL="4389120" indent="-73152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50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1679575" y="4114800"/>
            <a:ext cx="7864476" cy="7623176"/>
          </a:xfrm>
          <a:prstGeom prst="rect">
            <a:avLst/>
          </a:prstGeom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6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Picture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8" name="Title Text"/>
          <p:cNvSpPr txBox="1">
            <a:spLocks noGrp="1"/>
          </p:cNvSpPr>
          <p:nvPr>
            <p:ph type="title"/>
          </p:nvPr>
        </p:nvSpPr>
        <p:spPr>
          <a:xfrm>
            <a:off x="1679575" y="914400"/>
            <a:ext cx="7864478" cy="3200400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6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8659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0366375" y="1974850"/>
            <a:ext cx="12344401" cy="974725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6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9575" y="4114800"/>
            <a:ext cx="7864478" cy="7623176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5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6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86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77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7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867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60" cy="547286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867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79" name="A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86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8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87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099" y="12565029"/>
            <a:ext cx="673404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868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60" cy="547286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868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90" name="A"/>
          <p:cNvSpPr txBox="1">
            <a:spLocks noGrp="1"/>
          </p:cNvSpPr>
          <p:nvPr>
            <p:ph type="body" sz="quarter" idx="21"/>
          </p:nvPr>
        </p:nvSpPr>
        <p:spPr>
          <a:xfrm>
            <a:off x="4712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86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8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869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5" cy="762005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700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8701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8" y="2922940"/>
            <a:ext cx="3338460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87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194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2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0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871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7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4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8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1871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872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5" cy="762005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721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8722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8" y="2922940"/>
            <a:ext cx="3338460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87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8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0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87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7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3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8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39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4" cy="436646"/>
          </a:xfrm>
          <a:prstGeom prst="rect">
            <a:avLst/>
          </a:prstGeom>
          <a:ln w="12700">
            <a:miter lim="400000"/>
          </a:ln>
        </p:spPr>
      </p:pic>
      <p:sp>
        <p:nvSpPr>
          <p:cNvPr id="18740" name="Title Text"/>
          <p:cNvSpPr txBox="1">
            <a:spLocks noGrp="1"/>
          </p:cNvSpPr>
          <p:nvPr>
            <p:ph type="title"/>
          </p:nvPr>
        </p:nvSpPr>
        <p:spPr>
          <a:xfrm>
            <a:off x="1440255" y="172933"/>
            <a:ext cx="22083764" cy="134448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8741" name="Body Level One…"/>
          <p:cNvSpPr txBox="1">
            <a:spLocks noGrp="1"/>
          </p:cNvSpPr>
          <p:nvPr>
            <p:ph type="body" idx="1"/>
          </p:nvPr>
        </p:nvSpPr>
        <p:spPr>
          <a:xfrm>
            <a:off x="864152" y="1920606"/>
            <a:ext cx="22660127" cy="10439325"/>
          </a:xfrm>
          <a:prstGeom prst="rect">
            <a:avLst/>
          </a:prstGeom>
        </p:spPr>
        <p:txBody>
          <a:bodyPr/>
          <a:lstStyle>
            <a:lvl2pPr marL="1099426" indent="-597776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7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8529" y="12888011"/>
            <a:ext cx="413180" cy="392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78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4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8750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60" cy="547284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875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752" name="A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87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9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60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1" y="12565029"/>
            <a:ext cx="673400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8761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60" cy="547284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876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763" name="A"/>
          <p:cNvSpPr txBox="1">
            <a:spLocks noGrp="1"/>
          </p:cNvSpPr>
          <p:nvPr>
            <p:ph type="body" sz="quarter" idx="21"/>
          </p:nvPr>
        </p:nvSpPr>
        <p:spPr>
          <a:xfrm>
            <a:off x="4712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87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8_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71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4" cy="436646"/>
          </a:xfrm>
          <a:prstGeom prst="rect">
            <a:avLst/>
          </a:prstGeom>
          <a:ln w="12700">
            <a:miter lim="400000"/>
          </a:ln>
        </p:spPr>
      </p:pic>
      <p:sp>
        <p:nvSpPr>
          <p:cNvPr id="18772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0"/>
            <a:ext cx="16616966" cy="792703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187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4"/>
            <a:ext cx="16682813" cy="457651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940398" indent="-5852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494796" indent="-531302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049198" indent="-515902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774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3" y="855421"/>
            <a:ext cx="16616966" cy="497670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187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30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9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82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4" cy="436646"/>
          </a:xfrm>
          <a:prstGeom prst="rect">
            <a:avLst/>
          </a:prstGeom>
          <a:ln w="12700">
            <a:miter lim="400000"/>
          </a:ln>
        </p:spPr>
      </p:pic>
      <p:sp>
        <p:nvSpPr>
          <p:cNvPr id="187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30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79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90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8791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879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7"/>
            <a:ext cx="4031204" cy="547205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3360097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4579311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5798526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7017743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793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9" y="385180"/>
            <a:ext cx="547205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87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5" y="12755564"/>
            <a:ext cx="309353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80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01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9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880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5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880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8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1008288" indent="-179613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65487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9226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798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804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9" y="385183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88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194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195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4" cy="762004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51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7" y="7632644"/>
            <a:ext cx="4031063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952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8" y="2922940"/>
            <a:ext cx="3338459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9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81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1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881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6" cy="5472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881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843236" indent="-341586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1405080" indent="-40178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899920" indent="-426719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2357120" indent="-42672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815" name="A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88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8529" y="12888011"/>
            <a:ext cx="413180" cy="392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6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88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82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883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5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883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834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88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0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2" name="Image" descr="Image"/>
          <p:cNvPicPr>
            <a:picLocks noChangeAspect="1"/>
          </p:cNvPicPr>
          <p:nvPr/>
        </p:nvPicPr>
        <p:blipFill>
          <a:blip r:embed="rId2"/>
          <a:srcRect l="1309" r="1307"/>
          <a:stretch>
            <a:fillRect/>
          </a:stretch>
        </p:blipFill>
        <p:spPr>
          <a:xfrm>
            <a:off x="408101" y="12565029"/>
            <a:ext cx="673400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884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5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884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845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88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9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88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855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8856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39"/>
            <a:ext cx="3338455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88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3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886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8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5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3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188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887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876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8877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39"/>
            <a:ext cx="3338455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88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9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5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888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8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9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94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889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889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8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83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0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890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890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907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89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96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3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1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15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1" y="12565029"/>
            <a:ext cx="673400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891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891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918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89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9_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26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8927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3"/>
            <a:ext cx="16616963" cy="792703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189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3"/>
            <a:ext cx="16682813" cy="457652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940393" indent="-585199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494795" indent="-5313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049197" indent="-5159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929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1" y="855421"/>
            <a:ext cx="16616965" cy="497670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189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0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37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89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84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5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894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894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6"/>
            <a:ext cx="4031201" cy="547204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3360094" indent="-396725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4579309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5798524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7017740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948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04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89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5" y="12755563"/>
            <a:ext cx="309353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85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56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895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895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1008288" indent="-179613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65487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9226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798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959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89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86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6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896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896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843233" indent="-341583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1405080" indent="-40178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899920" indent="-426719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2357120" indent="-42672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970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89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7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78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89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87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86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898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98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737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30945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88145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45345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989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89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4_1/4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7" name="RectangleLight"/>
          <p:cNvSpPr/>
          <p:nvPr/>
        </p:nvSpPr>
        <p:spPr>
          <a:xfrm>
            <a:off x="6827518" y="0"/>
            <a:ext cx="17556483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>
              <a:defRPr sz="28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8998" name="BottomLineRight"/>
          <p:cNvSpPr/>
          <p:nvPr/>
        </p:nvSpPr>
        <p:spPr>
          <a:xfrm>
            <a:off x="7431513" y="12907536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999" name="BottomLineLeft"/>
          <p:cNvSpPr/>
          <p:nvPr/>
        </p:nvSpPr>
        <p:spPr>
          <a:xfrm>
            <a:off x="1109470" y="12907536"/>
            <a:ext cx="5029205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000" name="TopLineRight"/>
          <p:cNvSpPr/>
          <p:nvPr/>
        </p:nvSpPr>
        <p:spPr>
          <a:xfrm>
            <a:off x="7431513" y="2363809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001" name="TopLineLeft"/>
          <p:cNvSpPr/>
          <p:nvPr/>
        </p:nvSpPr>
        <p:spPr>
          <a:xfrm>
            <a:off x="1109470" y="2363809"/>
            <a:ext cx="5029205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002" name="Title Text"/>
          <p:cNvSpPr txBox="1">
            <a:spLocks noGrp="1"/>
          </p:cNvSpPr>
          <p:nvPr>
            <p:ph type="title"/>
          </p:nvPr>
        </p:nvSpPr>
        <p:spPr>
          <a:xfrm>
            <a:off x="1109472" y="5488739"/>
            <a:ext cx="5029202" cy="1538884"/>
          </a:xfrm>
          <a:prstGeom prst="rect">
            <a:avLst/>
          </a:prstGeom>
        </p:spPr>
        <p:txBody>
          <a:bodyPr lIns="0" tIns="0" rIns="0" bIns="0" anchor="b"/>
          <a:lstStyle>
            <a:lvl1pPr algn="r" defTabSz="914400">
              <a:lnSpc>
                <a:spcPct val="100000"/>
              </a:lnSpc>
              <a:defRPr sz="1800"/>
            </a:lvl1pPr>
          </a:lstStyle>
          <a:p>
            <a:r>
              <a:t>Title Text</a:t>
            </a:r>
          </a:p>
        </p:txBody>
      </p:sp>
      <p:sp>
        <p:nvSpPr>
          <p:cNvPr id="190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7049982"/>
            <a:ext cx="5029202" cy="1646608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04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8"/>
            <a:ext cx="8961123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190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5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4_Default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12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9013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22165057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90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8"/>
            <a:ext cx="22165057" cy="554001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15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8"/>
            <a:ext cx="8961123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190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5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9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5"/>
          </a:xfrm>
          <a:prstGeom prst="rect">
            <a:avLst/>
          </a:prstGeom>
          <a:ln w="12700">
            <a:miter lim="400000"/>
          </a:ln>
        </p:spPr>
      </p:pic>
      <p:sp>
        <p:nvSpPr>
          <p:cNvPr id="1970" name="Title Text"/>
          <p:cNvSpPr txBox="1">
            <a:spLocks noGrp="1"/>
          </p:cNvSpPr>
          <p:nvPr>
            <p:ph type="title"/>
          </p:nvPr>
        </p:nvSpPr>
        <p:spPr>
          <a:xfrm>
            <a:off x="1440255" y="172933"/>
            <a:ext cx="22083764" cy="134448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971" name="Body Level One…"/>
          <p:cNvSpPr txBox="1">
            <a:spLocks noGrp="1"/>
          </p:cNvSpPr>
          <p:nvPr>
            <p:ph type="body" idx="1"/>
          </p:nvPr>
        </p:nvSpPr>
        <p:spPr>
          <a:xfrm>
            <a:off x="864152" y="1920606"/>
            <a:ext cx="22660127" cy="10439324"/>
          </a:xfrm>
          <a:prstGeom prst="rect">
            <a:avLst/>
          </a:prstGeom>
        </p:spPr>
        <p:txBody>
          <a:bodyPr/>
          <a:lstStyle>
            <a:lvl2pPr marL="1099426" indent="-597776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8529" y="12888011"/>
            <a:ext cx="413180" cy="392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4_3/4 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3" name="RectangleLight"/>
          <p:cNvSpPr/>
          <p:nvPr/>
        </p:nvSpPr>
        <p:spPr>
          <a:xfrm>
            <a:off x="17562830" y="0"/>
            <a:ext cx="6821170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1828800">
              <a:lnSpc>
                <a:spcPct val="100000"/>
              </a:lnSpc>
              <a:defRPr sz="36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024" name="BottomLineRight"/>
          <p:cNvSpPr/>
          <p:nvPr/>
        </p:nvSpPr>
        <p:spPr>
          <a:xfrm>
            <a:off x="18239722" y="12907536"/>
            <a:ext cx="502920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025" name="BottomLineLeft"/>
          <p:cNvSpPr/>
          <p:nvPr/>
        </p:nvSpPr>
        <p:spPr>
          <a:xfrm>
            <a:off x="1109471" y="12907536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026" name="TopLineRight"/>
          <p:cNvSpPr/>
          <p:nvPr/>
        </p:nvSpPr>
        <p:spPr>
          <a:xfrm>
            <a:off x="18239722" y="2363809"/>
            <a:ext cx="502920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027" name="TopLineLeft"/>
          <p:cNvSpPr/>
          <p:nvPr/>
        </p:nvSpPr>
        <p:spPr>
          <a:xfrm>
            <a:off x="1109471" y="2363809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028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15837409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90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8"/>
            <a:ext cx="15837409" cy="59436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30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8233136" y="-90668"/>
            <a:ext cx="5047491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190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15287"/>
            <a:ext cx="266974" cy="259223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2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38" name="Google Shape;29;p62" descr="Google Shape;29;p62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903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904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9737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2pPr>
            <a:lvl3pPr marL="1430948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3pPr>
            <a:lvl4pPr marL="1888146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4pPr>
            <a:lvl5pPr marL="23453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41" name="Google Shape;32;p62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90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6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9" name="Google Shape;12;p27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19050" name="Google Shape;13;p27" descr="Google Shape;13;p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90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  <a:lvl2pPr marL="9572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2pPr>
            <a:lvl3pPr marL="14144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3pPr>
            <a:lvl4pPr marL="1871660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4pPr>
            <a:lvl5pPr marL="2328860" indent="-185735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52" name="Google Shape;15;p27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9053" name="Google Shape;16;p27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90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88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61" name="Google Shape;19;p28" descr="Google Shape;19;p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1906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4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 b="1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906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4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</a:defRPr>
            </a:lvl1pPr>
            <a:lvl2pPr marL="11430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2pPr>
            <a:lvl3pPr marL="16002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3pPr>
            <a:lvl4pPr marL="20574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4pPr>
            <a:lvl5pPr marL="25146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64" name="Google Shape;22;p28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90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 b="1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4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72" name="Google Shape;25;p29" descr="Google Shape;25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907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8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81" name="Google Shape;29;p30" descr="Google Shape;29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90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89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89" name="Google Shape;32;p31" descr="Google Shape;32;p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9090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909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92" name="Google Shape;35;p31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90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0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2438337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0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07" name="Google Shape;45;p34" descr="Google Shape;45;p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910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109" name="Google Shape;47;p34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9110" name="Google Shape;48;p34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91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90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18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9119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9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5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980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59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98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82" name="A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80"/>
            <a:ext cx="547280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9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91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27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9128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91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2_Linha + Log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6" name="Google Shape;55;p37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pic>
        <p:nvPicPr>
          <p:cNvPr id="19137" name="Google Shape;56;p37" descr="Google Shape;56;p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91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92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45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9146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91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93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54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9155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91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94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63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9164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91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95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72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9173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91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96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1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189" name="Google Shape;70;p43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9190" name="Google Shape;71;p43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91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97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919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200" name="Google Shape;76;p44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pic>
        <p:nvPicPr>
          <p:cNvPr id="19201" name="Google Shape;77;p44" descr="Google Shape;77;p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6" y="12727229"/>
            <a:ext cx="2014798" cy="579936"/>
          </a:xfrm>
          <a:prstGeom prst="rect">
            <a:avLst/>
          </a:prstGeom>
          <a:ln w="12700">
            <a:miter lim="400000"/>
          </a:ln>
        </p:spPr>
      </p:pic>
      <p:sp>
        <p:nvSpPr>
          <p:cNvPr id="192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3_Linha + Log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09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9210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92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0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2" y="12565029"/>
            <a:ext cx="673399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991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59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99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93" name="A"/>
          <p:cNvSpPr txBox="1">
            <a:spLocks noGrp="1"/>
          </p:cNvSpPr>
          <p:nvPr>
            <p:ph type="body" sz="quarter" idx="21"/>
          </p:nvPr>
        </p:nvSpPr>
        <p:spPr>
          <a:xfrm>
            <a:off x="471217" y="385180"/>
            <a:ext cx="547280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9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98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8" name="Google Shape;82;p46"/>
          <p:cNvSpPr txBox="1"/>
          <p:nvPr/>
        </p:nvSpPr>
        <p:spPr>
          <a:xfrm>
            <a:off x="6468929" y="476249"/>
            <a:ext cx="2571060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z="2400">
                <a:solidFill>
                  <a:srgbClr val="92929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Design Exploration</a:t>
            </a:r>
          </a:p>
        </p:txBody>
      </p:sp>
      <p:sp>
        <p:nvSpPr>
          <p:cNvPr id="19219" name="Google Shape;83;p46"/>
          <p:cNvSpPr txBox="1"/>
          <p:nvPr/>
        </p:nvSpPr>
        <p:spPr>
          <a:xfrm>
            <a:off x="12305606" y="476249"/>
            <a:ext cx="2181427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z="2400">
                <a:solidFill>
                  <a:srgbClr val="92929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December 2019</a:t>
            </a:r>
          </a:p>
        </p:txBody>
      </p:sp>
      <p:sp>
        <p:nvSpPr>
          <p:cNvPr id="19220" name="Google Shape;84;p46"/>
          <p:cNvSpPr txBox="1"/>
          <p:nvPr/>
        </p:nvSpPr>
        <p:spPr>
          <a:xfrm>
            <a:off x="626764" y="476250"/>
            <a:ext cx="2926012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z="2400">
                <a:solidFill>
                  <a:srgbClr val="92929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Descomplica—MAKE</a:t>
            </a:r>
          </a:p>
        </p:txBody>
      </p:sp>
      <p:sp>
        <p:nvSpPr>
          <p:cNvPr id="192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Blank color">
    <p:bg>
      <p:bgPr>
        <a:solidFill>
          <a:srgbClr val="F8D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9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35" name="Google Shape;89;p48" descr="Google Shape;89;p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192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 b="1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7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3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1924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924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246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9247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39"/>
            <a:ext cx="3338455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92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0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5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92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2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0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64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926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926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2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99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927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927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277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92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3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85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1" y="12565029"/>
            <a:ext cx="673400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928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928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288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92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0_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96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9297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3"/>
            <a:ext cx="16616963" cy="792703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192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3"/>
            <a:ext cx="16682813" cy="457652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940393" indent="-585199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494795" indent="-5313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049197" indent="-5159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299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1" y="855421"/>
            <a:ext cx="16616965" cy="497670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193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07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93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1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5"/>
          </a:xfrm>
          <a:prstGeom prst="rect">
            <a:avLst/>
          </a:prstGeom>
          <a:ln w="12700">
            <a:miter lim="400000"/>
          </a:ln>
        </p:spPr>
      </p:pic>
      <p:sp>
        <p:nvSpPr>
          <p:cNvPr id="2002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0"/>
            <a:ext cx="16616966" cy="792702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20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4"/>
            <a:ext cx="16682813" cy="457651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663200" indent="-5852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217599" indent="-531302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2772001" indent="-515902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04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3" y="855422"/>
            <a:ext cx="16616965" cy="497668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20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30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00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15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931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931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6"/>
            <a:ext cx="4031201" cy="547204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3360094" indent="-396725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4579309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5798524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7017740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318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04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93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5" y="12755563"/>
            <a:ext cx="309353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01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932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932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843233" indent="-341583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1405080" indent="-40178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899920" indent="-426719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2357120" indent="-42672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329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93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0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37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93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02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45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934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934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737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30945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88145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45345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348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93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_1/4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6" name="RectangleLight"/>
          <p:cNvSpPr/>
          <p:nvPr/>
        </p:nvSpPr>
        <p:spPr>
          <a:xfrm>
            <a:off x="6827518" y="0"/>
            <a:ext cx="17556483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>
              <a:defRPr sz="28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357" name="BottomLineRight"/>
          <p:cNvSpPr/>
          <p:nvPr/>
        </p:nvSpPr>
        <p:spPr>
          <a:xfrm>
            <a:off x="7431513" y="12907536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358" name="BottomLineLeft"/>
          <p:cNvSpPr/>
          <p:nvPr/>
        </p:nvSpPr>
        <p:spPr>
          <a:xfrm>
            <a:off x="1109470" y="12907536"/>
            <a:ext cx="5029205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359" name="TopLineRight"/>
          <p:cNvSpPr/>
          <p:nvPr/>
        </p:nvSpPr>
        <p:spPr>
          <a:xfrm>
            <a:off x="7431513" y="2363809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360" name="TopLineLeft"/>
          <p:cNvSpPr/>
          <p:nvPr/>
        </p:nvSpPr>
        <p:spPr>
          <a:xfrm>
            <a:off x="1109470" y="2363809"/>
            <a:ext cx="5029205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361" name="Title Text"/>
          <p:cNvSpPr txBox="1">
            <a:spLocks noGrp="1"/>
          </p:cNvSpPr>
          <p:nvPr>
            <p:ph type="title"/>
          </p:nvPr>
        </p:nvSpPr>
        <p:spPr>
          <a:xfrm>
            <a:off x="1109472" y="5488739"/>
            <a:ext cx="5029202" cy="1538884"/>
          </a:xfrm>
          <a:prstGeom prst="rect">
            <a:avLst/>
          </a:prstGeom>
        </p:spPr>
        <p:txBody>
          <a:bodyPr lIns="0" tIns="0" rIns="0" bIns="0" anchor="b"/>
          <a:lstStyle>
            <a:lvl1pPr algn="r" defTabSz="914400">
              <a:lnSpc>
                <a:spcPct val="100000"/>
              </a:lnSpc>
              <a:defRPr sz="1800"/>
            </a:lvl1pPr>
          </a:lstStyle>
          <a:p>
            <a:r>
              <a:t>Title Text</a:t>
            </a:r>
          </a:p>
        </p:txBody>
      </p:sp>
      <p:sp>
        <p:nvSpPr>
          <p:cNvPr id="193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7049982"/>
            <a:ext cx="5029202" cy="1646608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363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8"/>
            <a:ext cx="8961123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193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5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_Default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71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9372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22165057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93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8"/>
            <a:ext cx="22165057" cy="554001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374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8"/>
            <a:ext cx="8961123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193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5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_3/4 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2" name="RectangleLight"/>
          <p:cNvSpPr/>
          <p:nvPr/>
        </p:nvSpPr>
        <p:spPr>
          <a:xfrm>
            <a:off x="17562830" y="0"/>
            <a:ext cx="6821170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1828800">
              <a:lnSpc>
                <a:spcPct val="100000"/>
              </a:lnSpc>
              <a:defRPr sz="36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383" name="BottomLineRight"/>
          <p:cNvSpPr/>
          <p:nvPr/>
        </p:nvSpPr>
        <p:spPr>
          <a:xfrm>
            <a:off x="18239722" y="12907536"/>
            <a:ext cx="502920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384" name="BottomLineLeft"/>
          <p:cNvSpPr/>
          <p:nvPr/>
        </p:nvSpPr>
        <p:spPr>
          <a:xfrm>
            <a:off x="1109471" y="12907536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385" name="TopLineRight"/>
          <p:cNvSpPr/>
          <p:nvPr/>
        </p:nvSpPr>
        <p:spPr>
          <a:xfrm>
            <a:off x="18239722" y="2363809"/>
            <a:ext cx="502920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386" name="TopLineLeft"/>
          <p:cNvSpPr/>
          <p:nvPr/>
        </p:nvSpPr>
        <p:spPr>
          <a:xfrm>
            <a:off x="1109471" y="2363809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387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15837409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938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8"/>
            <a:ext cx="15837409" cy="59436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389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8233136" y="-90668"/>
            <a:ext cx="5047491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193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15287"/>
            <a:ext cx="266974" cy="259223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4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97" name="Google Shape;29;p62" descr="Google Shape;29;p62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939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939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9737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2pPr>
            <a:lvl3pPr marL="1430948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3pPr>
            <a:lvl4pPr marL="1888146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4pPr>
            <a:lvl5pPr marL="23453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400" name="Google Shape;32;p62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94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5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0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940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4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1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24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2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5"/>
          </a:xfrm>
          <a:prstGeom prst="rect">
            <a:avLst/>
          </a:prstGeom>
          <a:ln w="12700">
            <a:miter lim="400000"/>
          </a:ln>
        </p:spPr>
      </p:pic>
      <p:sp>
        <p:nvSpPr>
          <p:cNvPr id="20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30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1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2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94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03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3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943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2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943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435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94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5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43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9444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2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944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446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94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2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945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3" indent="-293073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3" indent="-293073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456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9457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39"/>
            <a:ext cx="3338455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94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6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946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4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04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947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947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477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94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6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85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948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948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488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9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3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9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949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498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9499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95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05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0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950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950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510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95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8" name="Title Text"/>
          <p:cNvSpPr txBox="1">
            <a:spLocks noGrp="1"/>
          </p:cNvSpPr>
          <p:nvPr>
            <p:ph type="title"/>
          </p:nvPr>
        </p:nvSpPr>
        <p:spPr>
          <a:xfrm>
            <a:off x="3048000" y="2244725"/>
            <a:ext cx="18288000" cy="4775202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ctr" defTabSz="1828800">
              <a:defRPr sz="12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951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1pPr>
            <a:lvl2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2pPr>
            <a:lvl3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3pPr>
            <a:lvl4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4pPr>
            <a:lvl5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5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6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0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2021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202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7"/>
            <a:ext cx="4031204" cy="547204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2750491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3969706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5188920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6408137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23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9" y="385180"/>
            <a:ext cx="547204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0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6" y="12755564"/>
            <a:ext cx="309352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7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9528" name="Body Level One…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1pPr>
            <a:lvl2pPr marL="1447800" indent="-5334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2pPr>
            <a:lvl3pPr marL="2468877" indent="-640077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3pPr>
            <a:lvl4pPr marL="34544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4pPr>
            <a:lvl5pPr marL="43688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6" name="Title Text"/>
          <p:cNvSpPr txBox="1">
            <a:spLocks noGrp="1"/>
          </p:cNvSpPr>
          <p:nvPr>
            <p:ph type="title"/>
          </p:nvPr>
        </p:nvSpPr>
        <p:spPr>
          <a:xfrm>
            <a:off x="1663700" y="3419476"/>
            <a:ext cx="21031200" cy="5705477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12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953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63700" y="9178927"/>
            <a:ext cx="21031200" cy="3000377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5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Two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5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954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76400" y="3651250"/>
            <a:ext cx="10363200" cy="8702676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1pPr>
            <a:lvl2pPr marL="1447800" indent="-5334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2pPr>
            <a:lvl3pPr marL="2468877" indent="-640077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3pPr>
            <a:lvl4pPr marL="34544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4pPr>
            <a:lvl5pPr marL="43688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5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Comparis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4" name="Title Text"/>
          <p:cNvSpPr txBox="1">
            <a:spLocks noGrp="1"/>
          </p:cNvSpPr>
          <p:nvPr>
            <p:ph type="title"/>
          </p:nvPr>
        </p:nvSpPr>
        <p:spPr>
          <a:xfrm>
            <a:off x="1679575" y="730251"/>
            <a:ext cx="21031202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955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9575" y="3362326"/>
            <a:ext cx="10315578" cy="1647827"/>
          </a:xfrm>
          <a:prstGeom prst="rect">
            <a:avLst/>
          </a:prstGeom>
        </p:spPr>
        <p:txBody>
          <a:bodyPr lIns="45718" tIns="45718" rIns="45718" bIns="45718" anchor="b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556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12344400" y="3362326"/>
            <a:ext cx="10366376" cy="1647827"/>
          </a:xfrm>
          <a:prstGeom prst="rect">
            <a:avLst/>
          </a:prstGeom>
        </p:spPr>
        <p:txBody>
          <a:bodyPr lIns="45718" tIns="45718" rIns="45718" bIns="45718" anchor="b"/>
          <a:lstStyle/>
          <a:p>
            <a:endParaRPr/>
          </a:p>
        </p:txBody>
      </p:sp>
      <p:sp>
        <p:nvSpPr>
          <p:cNvPr id="195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4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95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2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Content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9" name="Title Text"/>
          <p:cNvSpPr txBox="1">
            <a:spLocks noGrp="1"/>
          </p:cNvSpPr>
          <p:nvPr>
            <p:ph type="title"/>
          </p:nvPr>
        </p:nvSpPr>
        <p:spPr>
          <a:xfrm>
            <a:off x="1679575" y="914400"/>
            <a:ext cx="7864478" cy="3200400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6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958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66375" y="1974850"/>
            <a:ext cx="12344401" cy="9747251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1pPr>
            <a:lvl2pPr marL="1436914" indent="-522514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2pPr>
            <a:lvl3pPr marL="2438400" indent="-60960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3pPr>
            <a:lvl4pPr marL="3474720" indent="-73152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4pPr>
            <a:lvl5pPr marL="4389120" indent="-73152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581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1679575" y="4114800"/>
            <a:ext cx="7864476" cy="7623176"/>
          </a:xfrm>
          <a:prstGeom prst="rect">
            <a:avLst/>
          </a:prstGeom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5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Picture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9" name="Title Text"/>
          <p:cNvSpPr txBox="1">
            <a:spLocks noGrp="1"/>
          </p:cNvSpPr>
          <p:nvPr>
            <p:ph type="title"/>
          </p:nvPr>
        </p:nvSpPr>
        <p:spPr>
          <a:xfrm>
            <a:off x="1679575" y="914400"/>
            <a:ext cx="7864478" cy="3200400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6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959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0366375" y="1974850"/>
            <a:ext cx="12344401" cy="974725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59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9575" y="4114800"/>
            <a:ext cx="7864478" cy="7623176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5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2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96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06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0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960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60" cy="547286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960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610" name="A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96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7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1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9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203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5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203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8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779688" indent="-179613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236887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6940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1512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34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9" y="385183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0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4" y="12755560"/>
            <a:ext cx="295227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7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18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099" y="12565029"/>
            <a:ext cx="673404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961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60" cy="547286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962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621" name="A"/>
          <p:cNvSpPr txBox="1">
            <a:spLocks noGrp="1"/>
          </p:cNvSpPr>
          <p:nvPr>
            <p:ph type="body" sz="quarter" idx="21"/>
          </p:nvPr>
        </p:nvSpPr>
        <p:spPr>
          <a:xfrm>
            <a:off x="4712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96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4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2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96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5" cy="762005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631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9632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8" y="2922940"/>
            <a:ext cx="3338460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96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7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4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964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6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8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9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1965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96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5" cy="762005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652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9653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8" y="2922940"/>
            <a:ext cx="3338460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96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1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96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6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3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1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70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4" cy="436646"/>
          </a:xfrm>
          <a:prstGeom prst="rect">
            <a:avLst/>
          </a:prstGeom>
          <a:ln w="12700">
            <a:miter lim="400000"/>
          </a:ln>
        </p:spPr>
      </p:pic>
      <p:sp>
        <p:nvSpPr>
          <p:cNvPr id="19671" name="Title Text"/>
          <p:cNvSpPr txBox="1">
            <a:spLocks noGrp="1"/>
          </p:cNvSpPr>
          <p:nvPr>
            <p:ph type="title"/>
          </p:nvPr>
        </p:nvSpPr>
        <p:spPr>
          <a:xfrm>
            <a:off x="1440255" y="172933"/>
            <a:ext cx="22083764" cy="134448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9672" name="Body Level One…"/>
          <p:cNvSpPr txBox="1">
            <a:spLocks noGrp="1"/>
          </p:cNvSpPr>
          <p:nvPr>
            <p:ph type="body" idx="1"/>
          </p:nvPr>
        </p:nvSpPr>
        <p:spPr>
          <a:xfrm>
            <a:off x="864152" y="1920606"/>
            <a:ext cx="22660127" cy="10439325"/>
          </a:xfrm>
          <a:prstGeom prst="rect">
            <a:avLst/>
          </a:prstGeom>
        </p:spPr>
        <p:txBody>
          <a:bodyPr/>
          <a:lstStyle>
            <a:lvl2pPr marL="1099426" indent="-597776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6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8529" y="12888011"/>
            <a:ext cx="413180" cy="392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07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9681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60" cy="547284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968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683" name="A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96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8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91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1" y="12565029"/>
            <a:ext cx="673400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969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60" cy="547284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969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694" name="A"/>
          <p:cNvSpPr txBox="1">
            <a:spLocks noGrp="1"/>
          </p:cNvSpPr>
          <p:nvPr>
            <p:ph type="body" sz="quarter" idx="21"/>
          </p:nvPr>
        </p:nvSpPr>
        <p:spPr>
          <a:xfrm>
            <a:off x="4712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96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1_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02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4" cy="436646"/>
          </a:xfrm>
          <a:prstGeom prst="rect">
            <a:avLst/>
          </a:prstGeom>
          <a:ln w="12700">
            <a:miter lim="400000"/>
          </a:ln>
        </p:spPr>
      </p:pic>
      <p:sp>
        <p:nvSpPr>
          <p:cNvPr id="19703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0"/>
            <a:ext cx="16616966" cy="792703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1970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4"/>
            <a:ext cx="16682813" cy="457651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940398" indent="-5852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494796" indent="-531302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049198" indent="-515902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705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3" y="855421"/>
            <a:ext cx="16616966" cy="497670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197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30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13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4" cy="436646"/>
          </a:xfrm>
          <a:prstGeom prst="rect">
            <a:avLst/>
          </a:prstGeom>
          <a:ln w="12700">
            <a:miter lim="400000"/>
          </a:ln>
        </p:spPr>
      </p:pic>
      <p:sp>
        <p:nvSpPr>
          <p:cNvPr id="197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30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8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6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204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1"/>
            <a:ext cx="3338456" cy="54728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204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843236" indent="-341586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1405080" indent="-40178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899920" indent="-426719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2357120" indent="-42672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45" name="A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80"/>
            <a:ext cx="547280" cy="547280"/>
          </a:xfrm>
          <a:prstGeom prst="rect">
            <a:avLst/>
          </a:prstGeom>
        </p:spPr>
        <p:txBody>
          <a:bodyPr lIns="0" tIns="0" rIns="0" bIns="0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0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8529" y="12888011"/>
            <a:ext cx="413180" cy="392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08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21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972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972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7"/>
            <a:ext cx="4031204" cy="547205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3360097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4579311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5798526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7017743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724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9" y="385180"/>
            <a:ext cx="547205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97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5" y="12755564"/>
            <a:ext cx="309353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09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32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9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973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5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973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8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1008288" indent="-179613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65487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9226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798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735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9" y="385183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97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10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9744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6" cy="5472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974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843236" indent="-341586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1405080" indent="-40178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899920" indent="-426719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2357120" indent="-42672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746" name="A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97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8529" y="12888011"/>
            <a:ext cx="413180" cy="392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3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5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97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11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976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5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976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765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97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9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73" name="Image" descr="Image"/>
          <p:cNvPicPr>
            <a:picLocks noChangeAspect="1"/>
          </p:cNvPicPr>
          <p:nvPr/>
        </p:nvPicPr>
        <p:blipFill>
          <a:blip r:embed="rId2"/>
          <a:srcRect l="1309" r="1307"/>
          <a:stretch>
            <a:fillRect/>
          </a:stretch>
        </p:blipFill>
        <p:spPr>
          <a:xfrm>
            <a:off x="408101" y="12565029"/>
            <a:ext cx="673400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9774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5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977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776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97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5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8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978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786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9787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39"/>
            <a:ext cx="3338455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97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8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9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979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7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9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4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198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980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807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9808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39"/>
            <a:ext cx="3338455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98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2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6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98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8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20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2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25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982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982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8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12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3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983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983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838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98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0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46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1" y="12565029"/>
            <a:ext cx="673400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984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984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849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98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2_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57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9858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3"/>
            <a:ext cx="16616963" cy="792703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198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3"/>
            <a:ext cx="16682813" cy="457652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940393" indent="-585199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494795" indent="-5313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049197" indent="-5159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860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1" y="855421"/>
            <a:ext cx="16616965" cy="497670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198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3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68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98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13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76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987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987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6"/>
            <a:ext cx="4031201" cy="547204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3360094" indent="-396725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4579309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5798524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7017740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879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04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98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5" y="12755563"/>
            <a:ext cx="309353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14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87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988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988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1008288" indent="-179613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65487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9226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798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890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98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15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989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990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843233" indent="-341583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1405080" indent="-40178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899920" indent="-426719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2357120" indent="-42672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901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99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4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09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99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16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17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991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991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737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30945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88145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45345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920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99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2" name="Image" descr="Image"/>
          <p:cNvPicPr>
            <a:picLocks noChangeAspect="1"/>
          </p:cNvPicPr>
          <p:nvPr/>
        </p:nvPicPr>
        <p:blipFill>
          <a:blip r:embed="rId2"/>
          <a:srcRect l="1309" r="1307"/>
          <a:stretch>
            <a:fillRect/>
          </a:stretch>
        </p:blipFill>
        <p:spPr>
          <a:xfrm>
            <a:off x="408101" y="12565029"/>
            <a:ext cx="673400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207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4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07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75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0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_1/4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8" name="RectangleLight"/>
          <p:cNvSpPr/>
          <p:nvPr/>
        </p:nvSpPr>
        <p:spPr>
          <a:xfrm>
            <a:off x="6827518" y="0"/>
            <a:ext cx="17556483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>
              <a:defRPr sz="28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929" name="BottomLineRight"/>
          <p:cNvSpPr/>
          <p:nvPr/>
        </p:nvSpPr>
        <p:spPr>
          <a:xfrm>
            <a:off x="7431513" y="12907536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930" name="BottomLineLeft"/>
          <p:cNvSpPr/>
          <p:nvPr/>
        </p:nvSpPr>
        <p:spPr>
          <a:xfrm>
            <a:off x="1109470" y="12907536"/>
            <a:ext cx="5029205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931" name="TopLineRight"/>
          <p:cNvSpPr/>
          <p:nvPr/>
        </p:nvSpPr>
        <p:spPr>
          <a:xfrm>
            <a:off x="7431513" y="2363809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932" name="TopLineLeft"/>
          <p:cNvSpPr/>
          <p:nvPr/>
        </p:nvSpPr>
        <p:spPr>
          <a:xfrm>
            <a:off x="1109470" y="2363809"/>
            <a:ext cx="5029205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933" name="Title Text"/>
          <p:cNvSpPr txBox="1">
            <a:spLocks noGrp="1"/>
          </p:cNvSpPr>
          <p:nvPr>
            <p:ph type="title"/>
          </p:nvPr>
        </p:nvSpPr>
        <p:spPr>
          <a:xfrm>
            <a:off x="1109472" y="5488739"/>
            <a:ext cx="5029202" cy="1538884"/>
          </a:xfrm>
          <a:prstGeom prst="rect">
            <a:avLst/>
          </a:prstGeom>
        </p:spPr>
        <p:txBody>
          <a:bodyPr lIns="0" tIns="0" rIns="0" bIns="0" anchor="b"/>
          <a:lstStyle>
            <a:lvl1pPr algn="r" defTabSz="914400">
              <a:lnSpc>
                <a:spcPct val="100000"/>
              </a:lnSpc>
              <a:defRPr sz="1800"/>
            </a:lvl1pPr>
          </a:lstStyle>
          <a:p>
            <a:r>
              <a:t>Title Text</a:t>
            </a:r>
          </a:p>
        </p:txBody>
      </p:sp>
      <p:sp>
        <p:nvSpPr>
          <p:cNvPr id="199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7049982"/>
            <a:ext cx="5029202" cy="1646608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935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8"/>
            <a:ext cx="8961123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199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5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_Default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43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9944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22165057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994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8"/>
            <a:ext cx="22165057" cy="554001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946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8"/>
            <a:ext cx="8961123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199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5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_3/4 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4" name="RectangleLight"/>
          <p:cNvSpPr/>
          <p:nvPr/>
        </p:nvSpPr>
        <p:spPr>
          <a:xfrm>
            <a:off x="17562830" y="0"/>
            <a:ext cx="6821170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1828800">
              <a:lnSpc>
                <a:spcPct val="100000"/>
              </a:lnSpc>
              <a:defRPr sz="36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955" name="BottomLineRight"/>
          <p:cNvSpPr/>
          <p:nvPr/>
        </p:nvSpPr>
        <p:spPr>
          <a:xfrm>
            <a:off x="18239722" y="12907536"/>
            <a:ext cx="502920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956" name="BottomLineLeft"/>
          <p:cNvSpPr/>
          <p:nvPr/>
        </p:nvSpPr>
        <p:spPr>
          <a:xfrm>
            <a:off x="1109471" y="12907536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957" name="TopLineRight"/>
          <p:cNvSpPr/>
          <p:nvPr/>
        </p:nvSpPr>
        <p:spPr>
          <a:xfrm>
            <a:off x="18239722" y="2363809"/>
            <a:ext cx="502920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958" name="TopLineLeft"/>
          <p:cNvSpPr/>
          <p:nvPr/>
        </p:nvSpPr>
        <p:spPr>
          <a:xfrm>
            <a:off x="1109471" y="2363809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959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15837409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99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8"/>
            <a:ext cx="15837409" cy="59436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961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8233136" y="-90668"/>
            <a:ext cx="5047491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199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15287"/>
            <a:ext cx="266974" cy="259223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1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69" name="Google Shape;29;p62" descr="Google Shape;29;p62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9970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997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9737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2pPr>
            <a:lvl3pPr marL="1430948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3pPr>
            <a:lvl4pPr marL="1888146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4pPr>
            <a:lvl5pPr marL="23453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972" name="Google Shape;32;p62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99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0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0" name="Google Shape;12;p27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19981" name="Google Shape;13;p27" descr="Google Shape;13;p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998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  <a:lvl2pPr marL="9572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2pPr>
            <a:lvl3pPr marL="14144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3pPr>
            <a:lvl4pPr marL="1871660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4pPr>
            <a:lvl5pPr marL="2328860" indent="-185735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983" name="Google Shape;15;p27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9984" name="Google Shape;16;p27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99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17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92" name="Google Shape;19;p28" descr="Google Shape;19;p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1999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4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 b="1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999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4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</a:defRPr>
            </a:lvl1pPr>
            <a:lvl2pPr marL="11430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2pPr>
            <a:lvl3pPr marL="16002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3pPr>
            <a:lvl4pPr marL="20574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4pPr>
            <a:lvl5pPr marL="25146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995" name="Google Shape;22;p28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99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 b="1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9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03" name="Google Shape;25;p29" descr="Google Shape;25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2000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0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5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12" name="Google Shape;29;p30" descr="Google Shape;29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200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18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20" name="Google Shape;32;p31" descr="Google Shape;32;p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20021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002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023" name="Google Shape;35;p31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00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3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2438337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20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85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086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39"/>
            <a:ext cx="3338455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0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6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38" name="Google Shape;45;p34" descr="Google Shape;45;p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200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040" name="Google Shape;47;p34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0041" name="Google Shape;48;p34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00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19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49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20050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200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20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58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20059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200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4_Linha + Log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7" name="Google Shape;55;p37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pic>
        <p:nvPicPr>
          <p:cNvPr id="20068" name="Google Shape;56;p37" descr="Google Shape;56;p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200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21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76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20077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200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22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85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20086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200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23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94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20095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200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24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03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20104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201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25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7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120" name="Google Shape;70;p43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0121" name="Google Shape;71;p43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01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209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26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013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131" name="Google Shape;76;p44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pic>
        <p:nvPicPr>
          <p:cNvPr id="20132" name="Google Shape;77;p44" descr="Google Shape;77;p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6" y="12727229"/>
            <a:ext cx="2014798" cy="579936"/>
          </a:xfrm>
          <a:prstGeom prst="rect">
            <a:avLst/>
          </a:prstGeom>
          <a:ln w="12700">
            <a:miter lim="400000"/>
          </a:ln>
        </p:spPr>
      </p:pic>
      <p:sp>
        <p:nvSpPr>
          <p:cNvPr id="201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_Linha + Log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40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20141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201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27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9" name="Google Shape;82;p46"/>
          <p:cNvSpPr txBox="1"/>
          <p:nvPr/>
        </p:nvSpPr>
        <p:spPr>
          <a:xfrm>
            <a:off x="6468929" y="476249"/>
            <a:ext cx="2571060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z="2400">
                <a:solidFill>
                  <a:srgbClr val="92929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Design Exploration</a:t>
            </a:r>
          </a:p>
        </p:txBody>
      </p:sp>
      <p:sp>
        <p:nvSpPr>
          <p:cNvPr id="20150" name="Google Shape;83;p46"/>
          <p:cNvSpPr txBox="1"/>
          <p:nvPr/>
        </p:nvSpPr>
        <p:spPr>
          <a:xfrm>
            <a:off x="12305606" y="476249"/>
            <a:ext cx="2181427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z="2400">
                <a:solidFill>
                  <a:srgbClr val="92929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December 2019</a:t>
            </a:r>
          </a:p>
        </p:txBody>
      </p:sp>
      <p:sp>
        <p:nvSpPr>
          <p:cNvPr id="20151" name="Google Shape;84;p46"/>
          <p:cNvSpPr txBox="1"/>
          <p:nvPr/>
        </p:nvSpPr>
        <p:spPr>
          <a:xfrm>
            <a:off x="626764" y="476250"/>
            <a:ext cx="2926012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z="2400">
                <a:solidFill>
                  <a:srgbClr val="92929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Descomplica—MAKE</a:t>
            </a:r>
          </a:p>
        </p:txBody>
      </p:sp>
      <p:sp>
        <p:nvSpPr>
          <p:cNvPr id="201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Blank color">
    <p:bg>
      <p:bgPr>
        <a:solidFill>
          <a:srgbClr val="F8D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6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66" name="Google Shape;89;p48" descr="Google Shape;89;p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201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 b="1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1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4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2017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201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177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0178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39"/>
            <a:ext cx="3338455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01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3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6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2018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1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3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5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2019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019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1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28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2020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020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208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02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2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16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1" y="12565029"/>
            <a:ext cx="673400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2021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021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219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02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210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210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06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107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39"/>
            <a:ext cx="3338455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1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3_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27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20228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3"/>
            <a:ext cx="16616963" cy="792703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202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3"/>
            <a:ext cx="16682813" cy="457652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940393" indent="-585199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494795" indent="-5313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049197" indent="-5159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230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1" y="855421"/>
            <a:ext cx="16616965" cy="497670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202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4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38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202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29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46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2024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2024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6"/>
            <a:ext cx="4031201" cy="547204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3360094" indent="-396725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4579309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5798524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7017740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249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04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02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5" y="12755563"/>
            <a:ext cx="309353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30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5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2025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2025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843233" indent="-341583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1405080" indent="-40178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899920" indent="-426719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2357120" indent="-42672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260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02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7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68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202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31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76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2027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027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737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30945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88145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45345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279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02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7_1/4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7" name="RectangleLight"/>
          <p:cNvSpPr/>
          <p:nvPr/>
        </p:nvSpPr>
        <p:spPr>
          <a:xfrm>
            <a:off x="6827518" y="0"/>
            <a:ext cx="17556483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>
              <a:defRPr sz="28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0288" name="BottomLineRight"/>
          <p:cNvSpPr/>
          <p:nvPr/>
        </p:nvSpPr>
        <p:spPr>
          <a:xfrm>
            <a:off x="7431513" y="12907536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289" name="BottomLineLeft"/>
          <p:cNvSpPr/>
          <p:nvPr/>
        </p:nvSpPr>
        <p:spPr>
          <a:xfrm>
            <a:off x="1109470" y="12907536"/>
            <a:ext cx="5029205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290" name="TopLineRight"/>
          <p:cNvSpPr/>
          <p:nvPr/>
        </p:nvSpPr>
        <p:spPr>
          <a:xfrm>
            <a:off x="7431513" y="2363809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291" name="TopLineLeft"/>
          <p:cNvSpPr/>
          <p:nvPr/>
        </p:nvSpPr>
        <p:spPr>
          <a:xfrm>
            <a:off x="1109470" y="2363809"/>
            <a:ext cx="5029205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292" name="Title Text"/>
          <p:cNvSpPr txBox="1">
            <a:spLocks noGrp="1"/>
          </p:cNvSpPr>
          <p:nvPr>
            <p:ph type="title"/>
          </p:nvPr>
        </p:nvSpPr>
        <p:spPr>
          <a:xfrm>
            <a:off x="1109472" y="5488739"/>
            <a:ext cx="5029202" cy="1538884"/>
          </a:xfrm>
          <a:prstGeom prst="rect">
            <a:avLst/>
          </a:prstGeom>
        </p:spPr>
        <p:txBody>
          <a:bodyPr lIns="0" tIns="0" rIns="0" bIns="0" anchor="b"/>
          <a:lstStyle>
            <a:lvl1pPr algn="r" defTabSz="914400">
              <a:lnSpc>
                <a:spcPct val="100000"/>
              </a:lnSpc>
              <a:defRPr sz="1800"/>
            </a:lvl1pPr>
          </a:lstStyle>
          <a:p>
            <a:r>
              <a:t>Title Text</a:t>
            </a:r>
          </a:p>
        </p:txBody>
      </p:sp>
      <p:sp>
        <p:nvSpPr>
          <p:cNvPr id="202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7049982"/>
            <a:ext cx="5029202" cy="1646608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294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8"/>
            <a:ext cx="8961123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202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5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7_Default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02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20303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22165057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030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8"/>
            <a:ext cx="22165057" cy="554001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305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8"/>
            <a:ext cx="8961123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203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5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7_3/4 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3" name="RectangleLight"/>
          <p:cNvSpPr/>
          <p:nvPr/>
        </p:nvSpPr>
        <p:spPr>
          <a:xfrm>
            <a:off x="17562830" y="0"/>
            <a:ext cx="6821170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1828800">
              <a:lnSpc>
                <a:spcPct val="100000"/>
              </a:lnSpc>
              <a:defRPr sz="36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0314" name="BottomLineRight"/>
          <p:cNvSpPr/>
          <p:nvPr/>
        </p:nvSpPr>
        <p:spPr>
          <a:xfrm>
            <a:off x="18239722" y="12907536"/>
            <a:ext cx="502920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315" name="BottomLineLeft"/>
          <p:cNvSpPr/>
          <p:nvPr/>
        </p:nvSpPr>
        <p:spPr>
          <a:xfrm>
            <a:off x="1109471" y="12907536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316" name="TopLineRight"/>
          <p:cNvSpPr/>
          <p:nvPr/>
        </p:nvSpPr>
        <p:spPr>
          <a:xfrm>
            <a:off x="18239722" y="2363809"/>
            <a:ext cx="502920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317" name="TopLineLeft"/>
          <p:cNvSpPr/>
          <p:nvPr/>
        </p:nvSpPr>
        <p:spPr>
          <a:xfrm>
            <a:off x="1109471" y="2363809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318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15837409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031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8"/>
            <a:ext cx="15837409" cy="59436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320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8233136" y="-90668"/>
            <a:ext cx="5047491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203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15287"/>
            <a:ext cx="266974" cy="259223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3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28" name="Google Shape;29;p62" descr="Google Shape;29;p62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2032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2033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9737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2pPr>
            <a:lvl3pPr marL="1430948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3pPr>
            <a:lvl4pPr marL="1888146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4pPr>
            <a:lvl5pPr marL="23453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331" name="Google Shape;32;p62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03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211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0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3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2034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3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4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8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203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32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6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20364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2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036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366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03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4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74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2037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2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037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377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03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8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8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2038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3" indent="-293073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3" indent="-293073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387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0388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39"/>
            <a:ext cx="3338455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03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1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9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2039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3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33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2040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040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408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04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5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16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2041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041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419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04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9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204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429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0430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04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1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2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6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4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4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2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212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2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34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3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2043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044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441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04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9" name="Title Text"/>
          <p:cNvSpPr txBox="1">
            <a:spLocks noGrp="1"/>
          </p:cNvSpPr>
          <p:nvPr>
            <p:ph type="title"/>
          </p:nvPr>
        </p:nvSpPr>
        <p:spPr>
          <a:xfrm>
            <a:off x="3048000" y="2244725"/>
            <a:ext cx="18288000" cy="4775202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ctr" defTabSz="1828800">
              <a:defRPr sz="12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045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1pPr>
            <a:lvl2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2pPr>
            <a:lvl3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3pPr>
            <a:lvl4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4pPr>
            <a:lvl5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4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8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0459" name="Body Level One…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1pPr>
            <a:lvl2pPr marL="1447800" indent="-5334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2pPr>
            <a:lvl3pPr marL="2468877" indent="-640077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3pPr>
            <a:lvl4pPr marL="34544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4pPr>
            <a:lvl5pPr marL="43688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4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7" name="Title Text"/>
          <p:cNvSpPr txBox="1">
            <a:spLocks noGrp="1"/>
          </p:cNvSpPr>
          <p:nvPr>
            <p:ph type="title"/>
          </p:nvPr>
        </p:nvSpPr>
        <p:spPr>
          <a:xfrm>
            <a:off x="1663700" y="3419476"/>
            <a:ext cx="21031200" cy="5705477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12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046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63700" y="9178927"/>
            <a:ext cx="21031200" cy="3000377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4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Two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6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047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76400" y="3651250"/>
            <a:ext cx="10363200" cy="8702676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1pPr>
            <a:lvl2pPr marL="1447800" indent="-5334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2pPr>
            <a:lvl3pPr marL="2468877" indent="-640077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3pPr>
            <a:lvl4pPr marL="34544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4pPr>
            <a:lvl5pPr marL="43688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4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Comparis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itle Text"/>
          <p:cNvSpPr txBox="1">
            <a:spLocks noGrp="1"/>
          </p:cNvSpPr>
          <p:nvPr>
            <p:ph type="title"/>
          </p:nvPr>
        </p:nvSpPr>
        <p:spPr>
          <a:xfrm>
            <a:off x="1679575" y="730251"/>
            <a:ext cx="21031202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048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9575" y="3362326"/>
            <a:ext cx="10315578" cy="1647827"/>
          </a:xfrm>
          <a:prstGeom prst="rect">
            <a:avLst/>
          </a:prstGeom>
        </p:spPr>
        <p:txBody>
          <a:bodyPr lIns="45718" tIns="45718" rIns="45718" bIns="45718" anchor="b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487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12344400" y="3362326"/>
            <a:ext cx="10366376" cy="1647827"/>
          </a:xfrm>
          <a:prstGeom prst="rect">
            <a:avLst/>
          </a:prstGeom>
        </p:spPr>
        <p:txBody>
          <a:bodyPr lIns="45718" tIns="45718" rIns="45718" bIns="45718" anchor="b"/>
          <a:lstStyle/>
          <a:p>
            <a:endParaRPr/>
          </a:p>
        </p:txBody>
      </p:sp>
      <p:sp>
        <p:nvSpPr>
          <p:cNvPr id="204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5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04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5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Content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0" name="Title Text"/>
          <p:cNvSpPr txBox="1">
            <a:spLocks noGrp="1"/>
          </p:cNvSpPr>
          <p:nvPr>
            <p:ph type="title"/>
          </p:nvPr>
        </p:nvSpPr>
        <p:spPr>
          <a:xfrm>
            <a:off x="1679575" y="914400"/>
            <a:ext cx="7864478" cy="3200400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6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051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66375" y="1974850"/>
            <a:ext cx="12344401" cy="9747251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1pPr>
            <a:lvl2pPr marL="1436914" indent="-522514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2pPr>
            <a:lvl3pPr marL="2438400" indent="-60960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3pPr>
            <a:lvl4pPr marL="3474720" indent="-73152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4pPr>
            <a:lvl5pPr marL="4389120" indent="-73152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12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1679575" y="4114800"/>
            <a:ext cx="7864476" cy="7623176"/>
          </a:xfrm>
          <a:prstGeom prst="rect">
            <a:avLst/>
          </a:prstGeom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5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Picture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0" name="Title Text"/>
          <p:cNvSpPr txBox="1">
            <a:spLocks noGrp="1"/>
          </p:cNvSpPr>
          <p:nvPr>
            <p:ph type="title"/>
          </p:nvPr>
        </p:nvSpPr>
        <p:spPr>
          <a:xfrm>
            <a:off x="1679575" y="914400"/>
            <a:ext cx="7864478" cy="3200400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6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0521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0366375" y="1974850"/>
            <a:ext cx="12344401" cy="974725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05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9575" y="4114800"/>
            <a:ext cx="7864478" cy="7623176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213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2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13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37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1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9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205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35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2053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60" cy="547286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054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41" name="A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05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6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9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099" y="12565029"/>
            <a:ext cx="673404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20550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60" cy="547286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055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52" name="A"/>
          <p:cNvSpPr txBox="1">
            <a:spLocks noGrp="1"/>
          </p:cNvSpPr>
          <p:nvPr>
            <p:ph type="body" sz="quarter" idx="21"/>
          </p:nvPr>
        </p:nvSpPr>
        <p:spPr>
          <a:xfrm>
            <a:off x="4712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05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0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2056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5" cy="762005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62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0563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8" y="2922940"/>
            <a:ext cx="3338460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05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2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2057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2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0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205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2058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5" cy="762005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83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0584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8" y="2922940"/>
            <a:ext cx="3338460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05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4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2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205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3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4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1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4" cy="436646"/>
          </a:xfrm>
          <a:prstGeom prst="rect">
            <a:avLst/>
          </a:prstGeom>
          <a:ln w="12700">
            <a:miter lim="400000"/>
          </a:ln>
        </p:spPr>
      </p:pic>
      <p:sp>
        <p:nvSpPr>
          <p:cNvPr id="20602" name="Title Text"/>
          <p:cNvSpPr txBox="1">
            <a:spLocks noGrp="1"/>
          </p:cNvSpPr>
          <p:nvPr>
            <p:ph type="title"/>
          </p:nvPr>
        </p:nvSpPr>
        <p:spPr>
          <a:xfrm>
            <a:off x="1440255" y="172933"/>
            <a:ext cx="22083764" cy="134448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0603" name="Body Level One…"/>
          <p:cNvSpPr txBox="1">
            <a:spLocks noGrp="1"/>
          </p:cNvSpPr>
          <p:nvPr>
            <p:ph type="body" idx="1"/>
          </p:nvPr>
        </p:nvSpPr>
        <p:spPr>
          <a:xfrm>
            <a:off x="864152" y="1920606"/>
            <a:ext cx="22660127" cy="10439325"/>
          </a:xfrm>
          <a:prstGeom prst="rect">
            <a:avLst/>
          </a:prstGeom>
        </p:spPr>
        <p:txBody>
          <a:bodyPr/>
          <a:lstStyle>
            <a:lvl2pPr marL="1099426" indent="-597776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6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8529" y="12888011"/>
            <a:ext cx="413180" cy="392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36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1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2061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60" cy="547284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061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614" name="A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06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7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2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1" y="12565029"/>
            <a:ext cx="673400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2062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60" cy="547284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062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625" name="A"/>
          <p:cNvSpPr txBox="1">
            <a:spLocks noGrp="1"/>
          </p:cNvSpPr>
          <p:nvPr>
            <p:ph type="body" sz="quarter" idx="21"/>
          </p:nvPr>
        </p:nvSpPr>
        <p:spPr>
          <a:xfrm>
            <a:off x="4712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06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5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2" y="12565029"/>
            <a:ext cx="673399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214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2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14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48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1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4_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33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4" cy="436646"/>
          </a:xfrm>
          <a:prstGeom prst="rect">
            <a:avLst/>
          </a:prstGeom>
          <a:ln w="12700">
            <a:miter lim="400000"/>
          </a:ln>
        </p:spPr>
      </p:pic>
      <p:sp>
        <p:nvSpPr>
          <p:cNvPr id="20634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0"/>
            <a:ext cx="16616966" cy="792703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206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4"/>
            <a:ext cx="16682813" cy="457651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940398" indent="-5852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494796" indent="-531302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049198" indent="-515902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636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3" y="855421"/>
            <a:ext cx="16616966" cy="497670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206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30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5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4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4" cy="436646"/>
          </a:xfrm>
          <a:prstGeom prst="rect">
            <a:avLst/>
          </a:prstGeom>
          <a:ln w="12700">
            <a:miter lim="400000"/>
          </a:ln>
        </p:spPr>
      </p:pic>
      <p:sp>
        <p:nvSpPr>
          <p:cNvPr id="206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30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37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52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2065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2065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7"/>
            <a:ext cx="4031204" cy="547205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3360097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4579311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5798526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7017743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655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9" y="385180"/>
            <a:ext cx="547205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06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5" y="12755564"/>
            <a:ext cx="309353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38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63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9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20664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5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2066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8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1008288" indent="-179613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65487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9226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798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666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9" y="385183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06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39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2067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6" cy="5472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2067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843236" indent="-341586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1405080" indent="-40178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899920" indent="-426719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2357120" indent="-42672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677" name="A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06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8529" y="12888011"/>
            <a:ext cx="413180" cy="392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" name="Title Text"/>
          <p:cNvSpPr txBox="1">
            <a:spLocks noGrp="1"/>
          </p:cNvSpPr>
          <p:nvPr>
            <p:ph type="title"/>
          </p:nvPr>
        </p:nvSpPr>
        <p:spPr>
          <a:xfrm>
            <a:off x="3048000" y="2244725"/>
            <a:ext cx="18288000" cy="4775202"/>
          </a:xfrm>
          <a:prstGeom prst="rect">
            <a:avLst/>
          </a:prstGeom>
        </p:spPr>
        <p:txBody>
          <a:bodyPr lIns="91438" tIns="91438" rIns="91438" bIns="91438" anchor="b"/>
          <a:lstStyle>
            <a:lvl1pPr algn="ctr" defTabSz="1828800">
              <a:defRPr sz="12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068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 lIns="91438" tIns="91438" rIns="91438" bIns="91438"/>
          <a:lstStyle>
            <a:lvl1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1pPr>
            <a:lvl2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2pPr>
            <a:lvl3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3pPr>
            <a:lvl4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4pPr>
            <a:lvl5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6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03055" y="12836526"/>
            <a:ext cx="504546" cy="482599"/>
          </a:xfrm>
          <a:prstGeom prst="rect">
            <a:avLst/>
          </a:prstGeom>
        </p:spPr>
        <p:txBody>
          <a:bodyPr lIns="91438" tIns="91438" rIns="91438" bIns="9143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4" name="Title Text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21031200" cy="2651126"/>
          </a:xfrm>
          <a:prstGeom prst="rect">
            <a:avLst/>
          </a:prstGeom>
        </p:spPr>
        <p:txBody>
          <a:bodyPr lIns="91438" tIns="91438" rIns="91438" bIns="9143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0695" name="Body Level One…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lIns="91438" tIns="91438" rIns="91438" bIns="9143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1pPr>
            <a:lvl2pPr marL="990600" indent="-5334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2pPr>
            <a:lvl3pPr marL="1554478" indent="-640078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3pPr>
            <a:lvl4pPr marL="20828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4pPr>
            <a:lvl5pPr marL="25400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6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03055" y="12836526"/>
            <a:ext cx="504546" cy="482599"/>
          </a:xfrm>
          <a:prstGeom prst="rect">
            <a:avLst/>
          </a:prstGeom>
        </p:spPr>
        <p:txBody>
          <a:bodyPr lIns="91438" tIns="91438" rIns="91438" bIns="9143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3" name="Title Text"/>
          <p:cNvSpPr txBox="1">
            <a:spLocks noGrp="1"/>
          </p:cNvSpPr>
          <p:nvPr>
            <p:ph type="title"/>
          </p:nvPr>
        </p:nvSpPr>
        <p:spPr>
          <a:xfrm>
            <a:off x="1663700" y="3419476"/>
            <a:ext cx="21031200" cy="5705474"/>
          </a:xfrm>
          <a:prstGeom prst="rect">
            <a:avLst/>
          </a:prstGeom>
        </p:spPr>
        <p:txBody>
          <a:bodyPr lIns="91438" tIns="91438" rIns="91438" bIns="91438" anchor="b"/>
          <a:lstStyle>
            <a:lvl1pPr defTabSz="1828800">
              <a:defRPr sz="12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070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63700" y="9178925"/>
            <a:ext cx="21031200" cy="3000375"/>
          </a:xfrm>
          <a:prstGeom prst="rect">
            <a:avLst/>
          </a:prstGeom>
        </p:spPr>
        <p:txBody>
          <a:bodyPr lIns="91438" tIns="91438" rIns="91438" bIns="91438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7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03055" y="12836526"/>
            <a:ext cx="504546" cy="482599"/>
          </a:xfrm>
          <a:prstGeom prst="rect">
            <a:avLst/>
          </a:prstGeom>
        </p:spPr>
        <p:txBody>
          <a:bodyPr lIns="91438" tIns="91438" rIns="91438" bIns="9143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2" name="Title Text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21031200" cy="2651126"/>
          </a:xfrm>
          <a:prstGeom prst="rect">
            <a:avLst/>
          </a:prstGeom>
        </p:spPr>
        <p:txBody>
          <a:bodyPr lIns="91438" tIns="91438" rIns="91438" bIns="9143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07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76400" y="3651250"/>
            <a:ext cx="10363200" cy="8702676"/>
          </a:xfrm>
          <a:prstGeom prst="rect">
            <a:avLst/>
          </a:prstGeom>
        </p:spPr>
        <p:txBody>
          <a:bodyPr lIns="91438" tIns="91438" rIns="91438" bIns="9143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1pPr>
            <a:lvl2pPr marL="990600" indent="-5334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2pPr>
            <a:lvl3pPr marL="1554478" indent="-640078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3pPr>
            <a:lvl4pPr marL="20828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4pPr>
            <a:lvl5pPr marL="25400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7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03055" y="12836526"/>
            <a:ext cx="504546" cy="482599"/>
          </a:xfrm>
          <a:prstGeom prst="rect">
            <a:avLst/>
          </a:prstGeom>
        </p:spPr>
        <p:txBody>
          <a:bodyPr lIns="91438" tIns="91438" rIns="91438" bIns="9143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1" name="Title Text"/>
          <p:cNvSpPr txBox="1">
            <a:spLocks noGrp="1"/>
          </p:cNvSpPr>
          <p:nvPr>
            <p:ph type="title"/>
          </p:nvPr>
        </p:nvSpPr>
        <p:spPr>
          <a:xfrm>
            <a:off x="1679575" y="730250"/>
            <a:ext cx="21031202" cy="2651126"/>
          </a:xfrm>
          <a:prstGeom prst="rect">
            <a:avLst/>
          </a:prstGeom>
        </p:spPr>
        <p:txBody>
          <a:bodyPr lIns="91438" tIns="91438" rIns="91438" bIns="9143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07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9575" y="3362326"/>
            <a:ext cx="10315576" cy="1647826"/>
          </a:xfrm>
          <a:prstGeom prst="rect">
            <a:avLst/>
          </a:prstGeom>
        </p:spPr>
        <p:txBody>
          <a:bodyPr lIns="91438" tIns="91438" rIns="91438" bIns="91438" anchor="b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723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12344400" y="3362326"/>
            <a:ext cx="10366376" cy="1647826"/>
          </a:xfrm>
          <a:prstGeom prst="rect">
            <a:avLst/>
          </a:prstGeom>
        </p:spPr>
        <p:txBody>
          <a:bodyPr lIns="91438" tIns="91438" rIns="91438" bIns="91438" anchor="b"/>
          <a:lstStyle/>
          <a:p>
            <a:pPr marL="457200" indent="-457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7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03055" y="12836526"/>
            <a:ext cx="504546" cy="482599"/>
          </a:xfrm>
          <a:prstGeom prst="rect">
            <a:avLst/>
          </a:prstGeom>
        </p:spPr>
        <p:txBody>
          <a:bodyPr lIns="91438" tIns="91438" rIns="91438" bIns="9143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6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2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2157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3"/>
            <a:ext cx="16616963" cy="792702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215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3"/>
            <a:ext cx="16682813" cy="457651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663196" indent="-585200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217597" indent="-5313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2771999" indent="-5159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59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2" y="855422"/>
            <a:ext cx="16616964" cy="497668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21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1" name="Title Text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21031200" cy="2651126"/>
          </a:xfrm>
          <a:prstGeom prst="rect">
            <a:avLst/>
          </a:prstGeom>
        </p:spPr>
        <p:txBody>
          <a:bodyPr lIns="91438" tIns="91438" rIns="91438" bIns="9143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07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03055" y="12836526"/>
            <a:ext cx="504546" cy="482599"/>
          </a:xfrm>
          <a:prstGeom prst="rect">
            <a:avLst/>
          </a:prstGeom>
        </p:spPr>
        <p:txBody>
          <a:bodyPr lIns="91438" tIns="91438" rIns="91438" bIns="9143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03055" y="12836526"/>
            <a:ext cx="504546" cy="482599"/>
          </a:xfrm>
          <a:prstGeom prst="rect">
            <a:avLst/>
          </a:prstGeom>
        </p:spPr>
        <p:txBody>
          <a:bodyPr lIns="91438" tIns="91438" rIns="91438" bIns="9143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6" name="Title Text"/>
          <p:cNvSpPr txBox="1">
            <a:spLocks noGrp="1"/>
          </p:cNvSpPr>
          <p:nvPr>
            <p:ph type="title"/>
          </p:nvPr>
        </p:nvSpPr>
        <p:spPr>
          <a:xfrm>
            <a:off x="1679575" y="914400"/>
            <a:ext cx="7864476" cy="3200400"/>
          </a:xfrm>
          <a:prstGeom prst="rect">
            <a:avLst/>
          </a:prstGeom>
        </p:spPr>
        <p:txBody>
          <a:bodyPr lIns="91438" tIns="91438" rIns="91438" bIns="91438" anchor="b"/>
          <a:lstStyle>
            <a:lvl1pPr defTabSz="1828800">
              <a:defRPr sz="6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074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66375" y="1974850"/>
            <a:ext cx="12344401" cy="9747250"/>
          </a:xfrm>
          <a:prstGeom prst="rect">
            <a:avLst/>
          </a:prstGeom>
        </p:spPr>
        <p:txBody>
          <a:bodyPr lIns="91438" tIns="91438" rIns="91438" bIns="9143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1pPr>
            <a:lvl2pPr marL="979714" indent="-522513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2pPr>
            <a:lvl3pPr marL="1524000" indent="-60960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3pPr>
            <a:lvl4pPr marL="2103120" indent="-731519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4pPr>
            <a:lvl5pPr marL="2560320" indent="-73152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748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1679575" y="4114800"/>
            <a:ext cx="7864476" cy="7623176"/>
          </a:xfrm>
          <a:prstGeom prst="rect">
            <a:avLst/>
          </a:prstGeom>
        </p:spPr>
        <p:txBody>
          <a:bodyPr lIns="91438" tIns="91438" rIns="91438" bIns="91438"/>
          <a:lstStyle/>
          <a:p>
            <a:pPr marL="457200" indent="-457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7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03055" y="12836526"/>
            <a:ext cx="504546" cy="482599"/>
          </a:xfrm>
          <a:prstGeom prst="rect">
            <a:avLst/>
          </a:prstGeom>
        </p:spPr>
        <p:txBody>
          <a:bodyPr lIns="91438" tIns="91438" rIns="91438" bIns="9143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6" name="Title Text"/>
          <p:cNvSpPr txBox="1">
            <a:spLocks noGrp="1"/>
          </p:cNvSpPr>
          <p:nvPr>
            <p:ph type="title"/>
          </p:nvPr>
        </p:nvSpPr>
        <p:spPr>
          <a:xfrm>
            <a:off x="1679575" y="914400"/>
            <a:ext cx="7864476" cy="3200400"/>
          </a:xfrm>
          <a:prstGeom prst="rect">
            <a:avLst/>
          </a:prstGeom>
        </p:spPr>
        <p:txBody>
          <a:bodyPr lIns="91438" tIns="91438" rIns="91438" bIns="91438" anchor="b"/>
          <a:lstStyle>
            <a:lvl1pPr defTabSz="1828800">
              <a:defRPr sz="6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0757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0366375" y="1974850"/>
            <a:ext cx="12344401" cy="97472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075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9575" y="4114800"/>
            <a:ext cx="7864476" cy="7623176"/>
          </a:xfrm>
          <a:prstGeom prst="rect">
            <a:avLst/>
          </a:prstGeom>
        </p:spPr>
        <p:txBody>
          <a:bodyPr lIns="91438" tIns="91438" rIns="91438" bIns="91438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7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03055" y="12836526"/>
            <a:ext cx="504546" cy="482599"/>
          </a:xfrm>
          <a:prstGeom prst="rect">
            <a:avLst/>
          </a:prstGeom>
        </p:spPr>
        <p:txBody>
          <a:bodyPr lIns="91438" tIns="91438" rIns="91438" bIns="9143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0702" y="12980188"/>
            <a:ext cx="470104" cy="475412"/>
          </a:xfrm>
          <a:prstGeom prst="rect">
            <a:avLst/>
          </a:prstGeom>
        </p:spPr>
        <p:txBody>
          <a:bodyPr lIns="101600" tIns="101600" rIns="101600" bIns="101600" anchor="b"/>
          <a:lstStyle>
            <a:lvl1pPr algn="ctr" defTabSz="584200">
              <a:lnSpc>
                <a:spcPts val="2200"/>
              </a:lnSpc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3" name="Imagem" descr="Image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207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1514" y="12755560"/>
            <a:ext cx="320627" cy="281936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81" name="Imagem" descr="Image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2078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40"/>
            <a:ext cx="3338457" cy="547280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2078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592411" indent="-341586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90343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163319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1391919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784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80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347472" indent="-347472" defTabSz="1389888">
              <a:spcBef>
                <a:spcPts val="1500"/>
              </a:spcBef>
              <a:buClrTx/>
              <a:buSzPct val="100000"/>
              <a:defRPr sz="4256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7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1514" y="12755560"/>
            <a:ext cx="320627" cy="281936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92" name="Imagem" descr="Imagem"/>
          <p:cNvPicPr>
            <a:picLocks noChangeAspect="1"/>
          </p:cNvPicPr>
          <p:nvPr/>
        </p:nvPicPr>
        <p:blipFill>
          <a:blip r:embed="rId2"/>
          <a:srcRect l="1309" r="1309"/>
          <a:stretch>
            <a:fillRect/>
          </a:stretch>
        </p:blipFill>
        <p:spPr>
          <a:xfrm>
            <a:off x="408105" y="12565029"/>
            <a:ext cx="673397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2079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40"/>
            <a:ext cx="3338457" cy="547280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2079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1pPr>
            <a:lvl2pPr marL="592411" indent="-341586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+mj-lt"/>
                <a:ea typeface="+mj-ea"/>
                <a:cs typeface="+mj-cs"/>
                <a:sym typeface="Helvetica"/>
              </a:defRPr>
            </a:lvl2pPr>
            <a:lvl3pPr marL="90343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+mj-lt"/>
                <a:ea typeface="+mj-ea"/>
                <a:cs typeface="+mj-cs"/>
                <a:sym typeface="Helvetica"/>
              </a:defRPr>
            </a:lvl3pPr>
            <a:lvl4pPr marL="1163319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+mj-lt"/>
                <a:ea typeface="+mj-ea"/>
                <a:cs typeface="+mj-cs"/>
                <a:sym typeface="Helvetica"/>
              </a:defRPr>
            </a:lvl4pPr>
            <a:lvl5pPr marL="1391919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795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80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347472" indent="-347472" defTabSz="1389888">
              <a:spcBef>
                <a:spcPts val="1500"/>
              </a:spcBef>
              <a:buClrTx/>
              <a:buSzPct val="100000"/>
              <a:defRPr sz="4256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7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1514" y="12755560"/>
            <a:ext cx="320627" cy="281936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03" name="Imagem" descr="Image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2080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592411" indent="-341586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90343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163319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1391919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8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1514" y="12755560"/>
            <a:ext cx="320627" cy="281936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2" name="Imagem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20813" name="Imagem" descr="Image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208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6" y="502852"/>
            <a:ext cx="872200" cy="762004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592411" indent="-341586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90343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163319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1391919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815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347472" indent="-347472" defTabSz="1389888">
              <a:spcBef>
                <a:spcPts val="1500"/>
              </a:spcBef>
              <a:buClrTx/>
              <a:buSzPct val="100000"/>
              <a:defRPr sz="4256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816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7" y="2922941"/>
            <a:ext cx="3338455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347472" indent="-347472" defTabSz="1389888">
              <a:spcBef>
                <a:spcPts val="1500"/>
              </a:spcBef>
              <a:buClrTx/>
              <a:buSzPct val="100000"/>
              <a:defRPr sz="4256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8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1514" y="12755560"/>
            <a:ext cx="320627" cy="281936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7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2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21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24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4" cy="4366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2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2082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59" cy="547283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082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3" cy="547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592411" indent="-341586"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903430" indent="-401780"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163319" indent="-426719"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1391919" indent="-426719"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828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80"/>
            <a:ext cx="547278" cy="547278"/>
          </a:xfrm>
          <a:prstGeom prst="rect">
            <a:avLst/>
          </a:prstGeom>
        </p:spPr>
        <p:txBody>
          <a:bodyPr lIns="0" tIns="0" rIns="0" bIns="0"/>
          <a:lstStyle/>
          <a:p>
            <a:pPr marL="347472" indent="-347472" defTabSz="1389888">
              <a:spcBef>
                <a:spcPts val="1500"/>
              </a:spcBef>
              <a:buClrTx/>
              <a:buSzPct val="100000"/>
              <a:defRPr sz="4256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8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523" y="12755561"/>
            <a:ext cx="300229" cy="302769"/>
          </a:xfrm>
          <a:prstGeom prst="rect">
            <a:avLst/>
          </a:prstGeom>
        </p:spPr>
        <p:txBody>
          <a:bodyPr lIns="0" tIns="0" rIns="0" bIns="0"/>
          <a:lstStyle>
            <a:lvl1pPr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3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2"/>
          </a:xfrm>
          <a:prstGeom prst="rect">
            <a:avLst/>
          </a:prstGeom>
          <a:ln w="12700">
            <a:miter lim="400000"/>
          </a:ln>
        </p:spPr>
      </p:pic>
      <p:sp>
        <p:nvSpPr>
          <p:cNvPr id="2083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3" cy="54728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592407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90343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163319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1391919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8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4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2084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59" cy="547284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084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3" cy="54728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592407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90343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163319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1391919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848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80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347472" indent="-347472" defTabSz="1389888">
              <a:spcBef>
                <a:spcPts val="1500"/>
              </a:spcBef>
              <a:buClrTx/>
              <a:buSzPct val="100000"/>
              <a:defRPr sz="4256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8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56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4" cy="436644"/>
          </a:xfrm>
          <a:prstGeom prst="rect">
            <a:avLst/>
          </a:prstGeom>
          <a:ln w="12700">
            <a:miter lim="400000"/>
          </a:ln>
        </p:spPr>
      </p:pic>
      <p:sp>
        <p:nvSpPr>
          <p:cNvPr id="208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07020" y="12842912"/>
            <a:ext cx="504692" cy="482745"/>
          </a:xfrm>
          <a:prstGeom prst="rect">
            <a:avLst/>
          </a:prstGeom>
        </p:spPr>
        <p:txBody>
          <a:bodyPr lIns="91512" tIns="91512" rIns="91512" bIns="91512"/>
          <a:lstStyle>
            <a:lvl1pPr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2086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2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086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867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347472" indent="-347472" defTabSz="1389888">
              <a:spcBef>
                <a:spcPts val="1500"/>
              </a:spcBef>
              <a:buClrTx/>
              <a:buSzPct val="100000"/>
              <a:defRPr sz="4256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8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75" name="Imagem" descr="Image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208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6" y="502852"/>
            <a:ext cx="872200" cy="762004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592411" indent="-341586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90343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163319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1391919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877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347472" indent="-347472" defTabSz="1389888">
              <a:spcBef>
                <a:spcPts val="1500"/>
              </a:spcBef>
              <a:buClrTx/>
              <a:buSzPct val="100000"/>
              <a:defRPr sz="4256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878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7" y="2922941"/>
            <a:ext cx="3338455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347472" indent="-347472" defTabSz="1389888">
              <a:spcBef>
                <a:spcPts val="1500"/>
              </a:spcBef>
              <a:buClrTx/>
              <a:buSzPct val="100000"/>
              <a:defRPr sz="4256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8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1514" y="12755560"/>
            <a:ext cx="320627" cy="281936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86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4" cy="762065"/>
          </a:xfrm>
          <a:prstGeom prst="rect">
            <a:avLst/>
          </a:prstGeom>
          <a:ln w="12700">
            <a:miter lim="400000"/>
          </a:ln>
        </p:spPr>
      </p:pic>
      <p:sp>
        <p:nvSpPr>
          <p:cNvPr id="208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3" y="12755561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/4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4" name="RectangleLight"/>
          <p:cNvSpPr/>
          <p:nvPr/>
        </p:nvSpPr>
        <p:spPr>
          <a:xfrm>
            <a:off x="6827519" y="0"/>
            <a:ext cx="17556481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>
              <a:defRPr sz="28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08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3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20896" name="BottomLineRight"/>
          <p:cNvSpPr/>
          <p:nvPr/>
        </p:nvSpPr>
        <p:spPr>
          <a:xfrm>
            <a:off x="7431513" y="12907537"/>
            <a:ext cx="15837409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897" name="BottomLineLeft"/>
          <p:cNvSpPr/>
          <p:nvPr/>
        </p:nvSpPr>
        <p:spPr>
          <a:xfrm>
            <a:off x="1109472" y="12907537"/>
            <a:ext cx="5029201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898" name="TopLineRight"/>
          <p:cNvSpPr/>
          <p:nvPr/>
        </p:nvSpPr>
        <p:spPr>
          <a:xfrm>
            <a:off x="7431513" y="2363811"/>
            <a:ext cx="15837409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899" name="TopLineLeft"/>
          <p:cNvSpPr/>
          <p:nvPr/>
        </p:nvSpPr>
        <p:spPr>
          <a:xfrm>
            <a:off x="1109472" y="2363811"/>
            <a:ext cx="5029201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900" name="Title Text"/>
          <p:cNvSpPr txBox="1">
            <a:spLocks noGrp="1"/>
          </p:cNvSpPr>
          <p:nvPr>
            <p:ph type="title"/>
          </p:nvPr>
        </p:nvSpPr>
        <p:spPr>
          <a:xfrm>
            <a:off x="1109472" y="5488739"/>
            <a:ext cx="5029201" cy="1538883"/>
          </a:xfrm>
          <a:prstGeom prst="rect">
            <a:avLst/>
          </a:prstGeom>
        </p:spPr>
        <p:txBody>
          <a:bodyPr lIns="0" tIns="0" rIns="0" bIns="0" anchor="b"/>
          <a:lstStyle>
            <a:lvl1pPr algn="r" defTabSz="914400">
              <a:lnSpc>
                <a:spcPct val="100000"/>
              </a:lnSpc>
              <a:defRPr sz="1800"/>
            </a:lvl1pPr>
          </a:lstStyle>
          <a:p>
            <a:r>
              <a:t>Title Text</a:t>
            </a:r>
          </a:p>
        </p:txBody>
      </p:sp>
      <p:sp>
        <p:nvSpPr>
          <p:cNvPr id="209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7049983"/>
            <a:ext cx="5029201" cy="1646606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914356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1828707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2743063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3657417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902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6"/>
            <a:ext cx="8961121" cy="784831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</p:spTree>
  </p:cSld>
  <p:clrMapOvr>
    <a:masterClrMapping/>
  </p:clrMapOvr>
  <p:transition spd="med"/>
</p:sldLayout>
</file>

<file path=ppt/slideLayouts/slideLayout20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09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4" cy="762065"/>
          </a:xfrm>
          <a:prstGeom prst="rect">
            <a:avLst/>
          </a:prstGeom>
          <a:ln w="12700">
            <a:miter lim="400000"/>
          </a:ln>
        </p:spPr>
      </p:pic>
      <p:sp>
        <p:nvSpPr>
          <p:cNvPr id="20910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22165057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09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50"/>
            <a:ext cx="22165057" cy="553999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91440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182880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274320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365760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9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3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20913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6"/>
            <a:ext cx="8961121" cy="784831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</p:spTree>
  </p:cSld>
  <p:clrMapOvr>
    <a:masterClrMapping/>
  </p:clrMapOvr>
  <p:transition spd="med"/>
</p:sldLayout>
</file>

<file path=ppt/slideLayouts/slideLayout20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/4 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0" name="RectangleLight"/>
          <p:cNvSpPr/>
          <p:nvPr/>
        </p:nvSpPr>
        <p:spPr>
          <a:xfrm>
            <a:off x="17562831" y="0"/>
            <a:ext cx="6821169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1828800">
              <a:lnSpc>
                <a:spcPct val="100000"/>
              </a:lnSpc>
              <a:defRPr sz="36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09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15285"/>
            <a:ext cx="266974" cy="259223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20922" name="BottomLineRight"/>
          <p:cNvSpPr/>
          <p:nvPr/>
        </p:nvSpPr>
        <p:spPr>
          <a:xfrm>
            <a:off x="18239722" y="12907537"/>
            <a:ext cx="5029201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923" name="BottomLineLeft"/>
          <p:cNvSpPr/>
          <p:nvPr/>
        </p:nvSpPr>
        <p:spPr>
          <a:xfrm>
            <a:off x="1109471" y="12907537"/>
            <a:ext cx="15837409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924" name="TopLineRight"/>
          <p:cNvSpPr/>
          <p:nvPr/>
        </p:nvSpPr>
        <p:spPr>
          <a:xfrm>
            <a:off x="18239722" y="2363811"/>
            <a:ext cx="5029201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925" name="TopLineLeft"/>
          <p:cNvSpPr/>
          <p:nvPr/>
        </p:nvSpPr>
        <p:spPr>
          <a:xfrm>
            <a:off x="1109471" y="2363811"/>
            <a:ext cx="15837409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926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15837409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09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50"/>
            <a:ext cx="15837409" cy="594363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91440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182880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274320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365760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928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8233136" y="-90666"/>
            <a:ext cx="5047489" cy="784831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</p:spTree>
  </p:cSld>
  <p:clrMapOvr>
    <a:masterClrMapping/>
  </p:clrMapOvr>
  <p:transition spd="med"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5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217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217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6"/>
            <a:ext cx="4031201" cy="547203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2750489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3969704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5188919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6408134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78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03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1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6" y="12755563"/>
            <a:ext cx="309352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35" name="Google Shape;29;p62" descr="Google Shape;29;p62"/>
          <p:cNvPicPr>
            <a:picLocks noChangeAspect="1"/>
          </p:cNvPicPr>
          <p:nvPr/>
        </p:nvPicPr>
        <p:blipFill>
          <a:blip r:embed="rId2"/>
          <a:srcRect l="1309" r="1309"/>
          <a:stretch>
            <a:fillRect/>
          </a:stretch>
        </p:blipFill>
        <p:spPr>
          <a:xfrm>
            <a:off x="408105" y="12565029"/>
            <a:ext cx="673395" cy="762065"/>
          </a:xfrm>
          <a:prstGeom prst="rect">
            <a:avLst/>
          </a:prstGeom>
          <a:ln w="12700">
            <a:miter lim="400000"/>
          </a:ln>
        </p:spPr>
      </p:pic>
      <p:sp>
        <p:nvSpPr>
          <p:cNvPr id="2093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5" cy="547279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2093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5"/>
            <a:ext cx="4031061" cy="547279"/>
          </a:xfrm>
          <a:prstGeom prst="rect">
            <a:avLst/>
          </a:prstGeom>
        </p:spPr>
        <p:txBody>
          <a:bodyPr lIns="0" tIns="0" rIns="0" bIns="0" anchor="ctr"/>
          <a:lstStyle>
            <a:lvl1pPr marL="228600" indent="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745148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2pPr>
            <a:lvl3pPr marL="1202348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3pPr>
            <a:lvl4pPr marL="1659548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4pPr>
            <a:lvl5pPr marL="2116748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938" name="Google Shape;32;p62"/>
          <p:cNvSpPr txBox="1">
            <a:spLocks noGrp="1"/>
          </p:cNvSpPr>
          <p:nvPr>
            <p:ph type="body" sz="quarter" idx="21"/>
          </p:nvPr>
        </p:nvSpPr>
        <p:spPr>
          <a:xfrm>
            <a:off x="471215" y="385179"/>
            <a:ext cx="547279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228600" indent="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/>
            </a:pPr>
            <a:endParaRPr/>
          </a:p>
        </p:txBody>
      </p:sp>
      <p:sp>
        <p:nvSpPr>
          <p:cNvPr id="209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3" y="12755561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57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4" cy="762065"/>
          </a:xfrm>
          <a:prstGeom prst="rect">
            <a:avLst/>
          </a:prstGeom>
          <a:ln w="12700">
            <a:miter lim="400000"/>
          </a:ln>
        </p:spPr>
      </p:pic>
      <p:sp>
        <p:nvSpPr>
          <p:cNvPr id="209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3" y="12755561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/4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6" name="RectangleLight"/>
          <p:cNvSpPr/>
          <p:nvPr/>
        </p:nvSpPr>
        <p:spPr>
          <a:xfrm>
            <a:off x="6827519" y="0"/>
            <a:ext cx="17556481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>
              <a:defRPr sz="28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09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3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20978" name="BottomLineRight"/>
          <p:cNvSpPr/>
          <p:nvPr/>
        </p:nvSpPr>
        <p:spPr>
          <a:xfrm>
            <a:off x="7431513" y="12907537"/>
            <a:ext cx="15837409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979" name="BottomLineLeft"/>
          <p:cNvSpPr/>
          <p:nvPr/>
        </p:nvSpPr>
        <p:spPr>
          <a:xfrm>
            <a:off x="1109472" y="12907537"/>
            <a:ext cx="5029201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980" name="TopLineRight"/>
          <p:cNvSpPr/>
          <p:nvPr/>
        </p:nvSpPr>
        <p:spPr>
          <a:xfrm>
            <a:off x="7431513" y="2363811"/>
            <a:ext cx="15837409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981" name="TopLineLeft"/>
          <p:cNvSpPr/>
          <p:nvPr/>
        </p:nvSpPr>
        <p:spPr>
          <a:xfrm>
            <a:off x="1109472" y="2363811"/>
            <a:ext cx="5029201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982" name="Title Text"/>
          <p:cNvSpPr txBox="1">
            <a:spLocks noGrp="1"/>
          </p:cNvSpPr>
          <p:nvPr>
            <p:ph type="title"/>
          </p:nvPr>
        </p:nvSpPr>
        <p:spPr>
          <a:xfrm>
            <a:off x="1109472" y="5488739"/>
            <a:ext cx="5029201" cy="1538883"/>
          </a:xfrm>
          <a:prstGeom prst="rect">
            <a:avLst/>
          </a:prstGeom>
        </p:spPr>
        <p:txBody>
          <a:bodyPr lIns="0" tIns="0" rIns="0" bIns="0" anchor="b"/>
          <a:lstStyle>
            <a:lvl1pPr algn="r" defTabSz="914400">
              <a:lnSpc>
                <a:spcPct val="100000"/>
              </a:lnSpc>
              <a:defRPr sz="1800"/>
            </a:lvl1pPr>
          </a:lstStyle>
          <a:p>
            <a:r>
              <a:t>Title Text</a:t>
            </a:r>
          </a:p>
        </p:txBody>
      </p:sp>
      <p:sp>
        <p:nvSpPr>
          <p:cNvPr id="209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7049983"/>
            <a:ext cx="5029201" cy="1646606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914356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1828707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2743063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3657417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984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6"/>
            <a:ext cx="8961121" cy="784831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</p:spTree>
  </p:cSld>
  <p:clrMapOvr>
    <a:masterClrMapping/>
  </p:clrMapOvr>
  <p:transition spd="med"/>
</p:sldLayout>
</file>

<file path=ppt/slideLayouts/slideLayout20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91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4" cy="762065"/>
          </a:xfrm>
          <a:prstGeom prst="rect">
            <a:avLst/>
          </a:prstGeom>
          <a:ln w="12700">
            <a:miter lim="400000"/>
          </a:ln>
        </p:spPr>
      </p:pic>
      <p:sp>
        <p:nvSpPr>
          <p:cNvPr id="20992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22165057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09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50"/>
            <a:ext cx="22165057" cy="553999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91440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182880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274320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365760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9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3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20995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6"/>
            <a:ext cx="8961121" cy="784831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</p:spTree>
  </p:cSld>
  <p:clrMapOvr>
    <a:masterClrMapping/>
  </p:clrMapOvr>
  <p:transition spd="med"/>
</p:sldLayout>
</file>

<file path=ppt/slideLayouts/slideLayout20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/4 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2" name="RectangleLight"/>
          <p:cNvSpPr/>
          <p:nvPr/>
        </p:nvSpPr>
        <p:spPr>
          <a:xfrm>
            <a:off x="17562831" y="0"/>
            <a:ext cx="6821169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1828800">
              <a:lnSpc>
                <a:spcPct val="100000"/>
              </a:lnSpc>
              <a:defRPr sz="36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10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15285"/>
            <a:ext cx="266974" cy="259223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21004" name="BottomLineRight"/>
          <p:cNvSpPr/>
          <p:nvPr/>
        </p:nvSpPr>
        <p:spPr>
          <a:xfrm>
            <a:off x="18239722" y="12907537"/>
            <a:ext cx="5029201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005" name="BottomLineLeft"/>
          <p:cNvSpPr/>
          <p:nvPr/>
        </p:nvSpPr>
        <p:spPr>
          <a:xfrm>
            <a:off x="1109471" y="12907537"/>
            <a:ext cx="15837409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006" name="TopLineRight"/>
          <p:cNvSpPr/>
          <p:nvPr/>
        </p:nvSpPr>
        <p:spPr>
          <a:xfrm>
            <a:off x="18239722" y="2363811"/>
            <a:ext cx="5029201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007" name="TopLineLeft"/>
          <p:cNvSpPr/>
          <p:nvPr/>
        </p:nvSpPr>
        <p:spPr>
          <a:xfrm>
            <a:off x="1109471" y="2363811"/>
            <a:ext cx="15837409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008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15837409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00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50"/>
            <a:ext cx="15837409" cy="594363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91440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182880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274320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365760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010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8233136" y="-90666"/>
            <a:ext cx="5047489" cy="784831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</p:spTree>
  </p:cSld>
  <p:clrMapOvr>
    <a:masterClrMapping/>
  </p:clrMapOvr>
  <p:transition spd="med"/>
</p:sldLayout>
</file>

<file path=ppt/slideLayouts/slideLayout20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210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028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/>
          <a:p>
            <a:pPr marL="320039" indent="-333375" defTabSz="640079">
              <a:lnSpc>
                <a:spcPct val="100000"/>
              </a:lnSpc>
              <a:spcBef>
                <a:spcPts val="2300"/>
              </a:spcBef>
              <a:buClr>
                <a:srgbClr val="FFFFFF"/>
              </a:buClr>
              <a:buSzPts val="3600"/>
              <a:buFont typeface="Helvetica Neue"/>
              <a:defRPr sz="3639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/>
          </a:p>
        </p:txBody>
      </p:sp>
      <p:sp>
        <p:nvSpPr>
          <p:cNvPr id="21029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39"/>
            <a:ext cx="3338455" cy="547283"/>
          </a:xfrm>
          <a:prstGeom prst="rect">
            <a:avLst/>
          </a:prstGeom>
        </p:spPr>
        <p:txBody>
          <a:bodyPr lIns="0" tIns="0" rIns="0" bIns="0" anchor="ctr"/>
          <a:lstStyle/>
          <a:p>
            <a:pPr marL="320039" indent="-333375" defTabSz="640079">
              <a:lnSpc>
                <a:spcPct val="100000"/>
              </a:lnSpc>
              <a:spcBef>
                <a:spcPts val="2300"/>
              </a:spcBef>
              <a:buClr>
                <a:srgbClr val="FFFFFF"/>
              </a:buClr>
              <a:buSzPts val="3600"/>
              <a:buFont typeface="Helvetica Neue"/>
              <a:defRPr sz="3639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/>
          </a:p>
        </p:txBody>
      </p:sp>
      <p:sp>
        <p:nvSpPr>
          <p:cNvPr id="210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1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37" name="Google Shape;29;p62" descr="Google Shape;29;p62"/>
          <p:cNvPicPr>
            <a:picLocks noChangeAspect="1"/>
          </p:cNvPicPr>
          <p:nvPr/>
        </p:nvPicPr>
        <p:blipFill>
          <a:blip r:embed="rId2"/>
          <a:srcRect l="1309" r="1309"/>
          <a:stretch>
            <a:fillRect/>
          </a:stretch>
        </p:blipFill>
        <p:spPr>
          <a:xfrm>
            <a:off x="408105" y="12565029"/>
            <a:ext cx="673395" cy="762065"/>
          </a:xfrm>
          <a:prstGeom prst="rect">
            <a:avLst/>
          </a:prstGeom>
          <a:ln w="12700">
            <a:miter lim="400000"/>
          </a:ln>
        </p:spPr>
      </p:pic>
      <p:sp>
        <p:nvSpPr>
          <p:cNvPr id="2103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5" cy="547279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2103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5"/>
            <a:ext cx="4031061" cy="547279"/>
          </a:xfrm>
          <a:prstGeom prst="rect">
            <a:avLst/>
          </a:prstGeom>
        </p:spPr>
        <p:txBody>
          <a:bodyPr lIns="0" tIns="0" rIns="0" bIns="0" anchor="ctr"/>
          <a:lstStyle>
            <a:lvl1pPr marL="228600" indent="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745148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2pPr>
            <a:lvl3pPr marL="1202348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3pPr>
            <a:lvl4pPr marL="1659548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4pPr>
            <a:lvl5pPr marL="2116748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040" name="Google Shape;32;p62"/>
          <p:cNvSpPr txBox="1">
            <a:spLocks noGrp="1"/>
          </p:cNvSpPr>
          <p:nvPr>
            <p:ph type="body" sz="quarter" idx="21"/>
          </p:nvPr>
        </p:nvSpPr>
        <p:spPr>
          <a:xfrm>
            <a:off x="471215" y="385179"/>
            <a:ext cx="547279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228600" indent="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/>
            </a:pPr>
            <a:endParaRPr/>
          </a:p>
        </p:txBody>
      </p:sp>
      <p:sp>
        <p:nvSpPr>
          <p:cNvPr id="210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3" y="12755561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1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4" cy="762065"/>
          </a:xfrm>
          <a:prstGeom prst="rect">
            <a:avLst/>
          </a:prstGeom>
          <a:ln w="12700">
            <a:miter lim="400000"/>
          </a:ln>
        </p:spPr>
      </p:pic>
      <p:sp>
        <p:nvSpPr>
          <p:cNvPr id="210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4" y="502852"/>
            <a:ext cx="872200" cy="76200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 Bold"/>
                <a:ea typeface="Aprova Sans Bold"/>
                <a:cs typeface="Aprova Sans Bold"/>
                <a:sym typeface="Aprova Sans Bold"/>
              </a:defRPr>
            </a:lvl1pPr>
            <a:lvl2pPr marL="657957" indent="-219807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 Bold"/>
                <a:ea typeface="Aprova Sans Bold"/>
                <a:cs typeface="Aprova Sans Bold"/>
                <a:sym typeface="Aprova Sans Bold"/>
              </a:defRPr>
            </a:lvl2pPr>
            <a:lvl3pPr marL="1115157" indent="-219807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 Bold"/>
                <a:ea typeface="Aprova Sans Bold"/>
                <a:cs typeface="Aprova Sans Bold"/>
                <a:sym typeface="Aprova Sans Bold"/>
              </a:defRPr>
            </a:lvl3pPr>
            <a:lvl4pPr marL="1572357" indent="-219807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 Bold"/>
                <a:ea typeface="Aprova Sans Bold"/>
                <a:cs typeface="Aprova Sans Bold"/>
                <a:sym typeface="Aprova Sans Bold"/>
              </a:defRPr>
            </a:lvl4pPr>
            <a:lvl5pPr marL="2029557" indent="-219807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 Bold"/>
                <a:ea typeface="Aprova Sans Bold"/>
                <a:cs typeface="Aprova Sans Bold"/>
                <a:sym typeface="Aprova Sans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050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5"/>
            <a:ext cx="4031061" cy="547279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 Bold"/>
                <a:ea typeface="Aprova Sans Bold"/>
                <a:cs typeface="Aprova Sans Bold"/>
                <a:sym typeface="Aprova Sans Bold"/>
              </a:defRPr>
            </a:pPr>
            <a:endParaRPr/>
          </a:p>
        </p:txBody>
      </p:sp>
      <p:sp>
        <p:nvSpPr>
          <p:cNvPr id="21051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79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indent="0" algn="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 Bold"/>
                <a:ea typeface="Aprova Sans Bold"/>
                <a:cs typeface="Aprova Sans Bold"/>
                <a:sym typeface="Aprova Sans Bold"/>
              </a:defRPr>
            </a:pPr>
            <a:endParaRPr/>
          </a:p>
        </p:txBody>
      </p:sp>
      <p:sp>
        <p:nvSpPr>
          <p:cNvPr id="210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1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5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21060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4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106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 Bold"/>
                <a:ea typeface="Aprova Sans Bold"/>
                <a:cs typeface="Aprova Sans Bold"/>
                <a:sym typeface="Aprova Sans Bold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 Bold"/>
                <a:ea typeface="Aprova Sans Bold"/>
                <a:cs typeface="Aprova Sans Bold"/>
                <a:sym typeface="Aprova Sans Bold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 Bold"/>
                <a:ea typeface="Aprova Sans Bold"/>
                <a:cs typeface="Aprova Sans Bold"/>
                <a:sym typeface="Aprova Sans Bold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 Bold"/>
                <a:ea typeface="Aprova Sans Bold"/>
                <a:cs typeface="Aprova Sans Bold"/>
                <a:sym typeface="Aprova Sans Bold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 Bold"/>
                <a:ea typeface="Aprova Sans Bold"/>
                <a:cs typeface="Aprova Sans Bold"/>
                <a:sym typeface="Aprova Sans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062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320039" indent="-333375" defTabSz="640079">
              <a:lnSpc>
                <a:spcPct val="100000"/>
              </a:lnSpc>
              <a:spcBef>
                <a:spcPts val="2300"/>
              </a:spcBef>
              <a:buClr>
                <a:srgbClr val="FFFFFF"/>
              </a:buClr>
              <a:buSzPts val="3600"/>
              <a:buFont typeface="Helvetica Neue"/>
              <a:defRPr sz="3639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/>
          </a:p>
        </p:txBody>
      </p:sp>
      <p:sp>
        <p:nvSpPr>
          <p:cNvPr id="210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70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4" cy="762065"/>
          </a:xfrm>
          <a:prstGeom prst="rect">
            <a:avLst/>
          </a:prstGeom>
          <a:ln w="12700">
            <a:miter lim="400000"/>
          </a:ln>
        </p:spPr>
      </p:pic>
      <p:sp>
        <p:nvSpPr>
          <p:cNvPr id="210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3" y="12755561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6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6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218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1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218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779688" indent="-179613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236887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6940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1512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9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80"/>
            <a:ext cx="547280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1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4" y="12755560"/>
            <a:ext cx="295227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/4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9" name="RectangleLight"/>
          <p:cNvSpPr/>
          <p:nvPr/>
        </p:nvSpPr>
        <p:spPr>
          <a:xfrm>
            <a:off x="6827519" y="0"/>
            <a:ext cx="17556481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>
              <a:defRPr sz="28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10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3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21091" name="BottomLineRight"/>
          <p:cNvSpPr/>
          <p:nvPr/>
        </p:nvSpPr>
        <p:spPr>
          <a:xfrm>
            <a:off x="7431513" y="12907537"/>
            <a:ext cx="15837409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092" name="BottomLineLeft"/>
          <p:cNvSpPr/>
          <p:nvPr/>
        </p:nvSpPr>
        <p:spPr>
          <a:xfrm>
            <a:off x="1109472" y="12907537"/>
            <a:ext cx="5029201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093" name="TopLineRight"/>
          <p:cNvSpPr/>
          <p:nvPr/>
        </p:nvSpPr>
        <p:spPr>
          <a:xfrm>
            <a:off x="7431513" y="2363811"/>
            <a:ext cx="15837409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094" name="TopLineLeft"/>
          <p:cNvSpPr/>
          <p:nvPr/>
        </p:nvSpPr>
        <p:spPr>
          <a:xfrm>
            <a:off x="1109472" y="2363811"/>
            <a:ext cx="5029201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095" name="Title Text"/>
          <p:cNvSpPr txBox="1">
            <a:spLocks noGrp="1"/>
          </p:cNvSpPr>
          <p:nvPr>
            <p:ph type="title"/>
          </p:nvPr>
        </p:nvSpPr>
        <p:spPr>
          <a:xfrm>
            <a:off x="1109472" y="5488739"/>
            <a:ext cx="5029201" cy="1538883"/>
          </a:xfrm>
          <a:prstGeom prst="rect">
            <a:avLst/>
          </a:prstGeom>
        </p:spPr>
        <p:txBody>
          <a:bodyPr lIns="0" tIns="0" rIns="0" bIns="0" anchor="b"/>
          <a:lstStyle>
            <a:lvl1pPr algn="r" defTabSz="914400">
              <a:lnSpc>
                <a:spcPct val="100000"/>
              </a:lnSpc>
              <a:defRPr sz="1800"/>
            </a:lvl1pPr>
          </a:lstStyle>
          <a:p>
            <a:r>
              <a:t>Title Text</a:t>
            </a:r>
          </a:p>
        </p:txBody>
      </p:sp>
      <p:sp>
        <p:nvSpPr>
          <p:cNvPr id="2109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7049983"/>
            <a:ext cx="5029201" cy="1646606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914356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1828707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2743063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3657417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097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6"/>
            <a:ext cx="8961121" cy="784831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</p:spTree>
  </p:cSld>
  <p:clrMapOvr>
    <a:masterClrMapping/>
  </p:clrMapOvr>
  <p:transition spd="med"/>
</p:sldLayout>
</file>

<file path=ppt/slideLayouts/slideLayout20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04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4" cy="762065"/>
          </a:xfrm>
          <a:prstGeom prst="rect">
            <a:avLst/>
          </a:prstGeom>
          <a:ln w="12700">
            <a:miter lim="400000"/>
          </a:ln>
        </p:spPr>
      </p:pic>
      <p:sp>
        <p:nvSpPr>
          <p:cNvPr id="21105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22165057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10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50"/>
            <a:ext cx="22165057" cy="553999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91440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182880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274320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365760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1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3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21108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6"/>
            <a:ext cx="8961121" cy="784831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</p:spTree>
  </p:cSld>
  <p:clrMapOvr>
    <a:masterClrMapping/>
  </p:clrMapOvr>
  <p:transition spd="med"/>
</p:sldLayout>
</file>

<file path=ppt/slideLayouts/slideLayout20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/4 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5" name="RectangleLight"/>
          <p:cNvSpPr/>
          <p:nvPr/>
        </p:nvSpPr>
        <p:spPr>
          <a:xfrm>
            <a:off x="17562831" y="0"/>
            <a:ext cx="6821169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1828800">
              <a:lnSpc>
                <a:spcPct val="100000"/>
              </a:lnSpc>
              <a:defRPr sz="36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11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15285"/>
            <a:ext cx="266974" cy="259223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21117" name="BottomLineRight"/>
          <p:cNvSpPr/>
          <p:nvPr/>
        </p:nvSpPr>
        <p:spPr>
          <a:xfrm>
            <a:off x="18239722" y="12907537"/>
            <a:ext cx="5029201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118" name="BottomLineLeft"/>
          <p:cNvSpPr/>
          <p:nvPr/>
        </p:nvSpPr>
        <p:spPr>
          <a:xfrm>
            <a:off x="1109471" y="12907537"/>
            <a:ext cx="15837409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119" name="TopLineRight"/>
          <p:cNvSpPr/>
          <p:nvPr/>
        </p:nvSpPr>
        <p:spPr>
          <a:xfrm>
            <a:off x="18239722" y="2363811"/>
            <a:ext cx="5029201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120" name="TopLineLeft"/>
          <p:cNvSpPr/>
          <p:nvPr/>
        </p:nvSpPr>
        <p:spPr>
          <a:xfrm>
            <a:off x="1109471" y="2363811"/>
            <a:ext cx="15837409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121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15837409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1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50"/>
            <a:ext cx="15837409" cy="594363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91440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182880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274320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365760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123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8233136" y="-90666"/>
            <a:ext cx="5047489" cy="784831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</p:spTree>
  </p:cSld>
  <p:clrMapOvr>
    <a:masterClrMapping/>
  </p:clrMapOvr>
  <p:transition spd="med"/>
</p:sldLayout>
</file>

<file path=ppt/slideLayouts/slideLayout20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3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211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141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/>
          <a:p>
            <a:pPr marL="320039" indent="-333375" defTabSz="640079">
              <a:lnSpc>
                <a:spcPct val="100000"/>
              </a:lnSpc>
              <a:spcBef>
                <a:spcPts val="2300"/>
              </a:spcBef>
              <a:buClr>
                <a:srgbClr val="FFFFFF"/>
              </a:buClr>
              <a:buSzPts val="3600"/>
              <a:buFont typeface="Helvetica Neue"/>
              <a:defRPr sz="3639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/>
          </a:p>
        </p:txBody>
      </p:sp>
      <p:sp>
        <p:nvSpPr>
          <p:cNvPr id="21142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39"/>
            <a:ext cx="3338455" cy="547283"/>
          </a:xfrm>
          <a:prstGeom prst="rect">
            <a:avLst/>
          </a:prstGeom>
        </p:spPr>
        <p:txBody>
          <a:bodyPr lIns="0" tIns="0" rIns="0" bIns="0" anchor="ctr"/>
          <a:lstStyle/>
          <a:p>
            <a:pPr marL="320039" indent="-333375" defTabSz="640079">
              <a:lnSpc>
                <a:spcPct val="100000"/>
              </a:lnSpc>
              <a:spcBef>
                <a:spcPts val="2300"/>
              </a:spcBef>
              <a:buClr>
                <a:srgbClr val="FFFFFF"/>
              </a:buClr>
              <a:buSzPts val="3600"/>
              <a:buFont typeface="Helvetica Neue"/>
              <a:defRPr sz="3639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/>
          </a:p>
        </p:txBody>
      </p:sp>
      <p:sp>
        <p:nvSpPr>
          <p:cNvPr id="211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1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50" name="Google Shape;29;p62" descr="Google Shape;29;p62"/>
          <p:cNvPicPr>
            <a:picLocks noChangeAspect="1"/>
          </p:cNvPicPr>
          <p:nvPr/>
        </p:nvPicPr>
        <p:blipFill>
          <a:blip r:embed="rId2"/>
          <a:srcRect l="1309" r="1309"/>
          <a:stretch>
            <a:fillRect/>
          </a:stretch>
        </p:blipFill>
        <p:spPr>
          <a:xfrm>
            <a:off x="408105" y="12565029"/>
            <a:ext cx="673395" cy="762065"/>
          </a:xfrm>
          <a:prstGeom prst="rect">
            <a:avLst/>
          </a:prstGeom>
          <a:ln w="12700">
            <a:miter lim="400000"/>
          </a:ln>
        </p:spPr>
      </p:pic>
      <p:sp>
        <p:nvSpPr>
          <p:cNvPr id="21151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5" cy="547279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2115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5"/>
            <a:ext cx="4031061" cy="547279"/>
          </a:xfrm>
          <a:prstGeom prst="rect">
            <a:avLst/>
          </a:prstGeom>
        </p:spPr>
        <p:txBody>
          <a:bodyPr lIns="0" tIns="0" rIns="0" bIns="0" anchor="ctr"/>
          <a:lstStyle>
            <a:lvl1pPr marL="228600" indent="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745148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2pPr>
            <a:lvl3pPr marL="1202348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3pPr>
            <a:lvl4pPr marL="1659548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4pPr>
            <a:lvl5pPr marL="2116748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153" name="Google Shape;32;p62"/>
          <p:cNvSpPr txBox="1">
            <a:spLocks noGrp="1"/>
          </p:cNvSpPr>
          <p:nvPr>
            <p:ph type="body" sz="quarter" idx="21"/>
          </p:nvPr>
        </p:nvSpPr>
        <p:spPr>
          <a:xfrm>
            <a:off x="471215" y="385179"/>
            <a:ext cx="547279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228600" indent="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/>
            </a:pPr>
            <a:endParaRPr/>
          </a:p>
        </p:txBody>
      </p:sp>
      <p:sp>
        <p:nvSpPr>
          <p:cNvPr id="211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3" y="12755561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30"/>
            <a:ext cx="673393" cy="762064"/>
          </a:xfrm>
          <a:prstGeom prst="rect">
            <a:avLst/>
          </a:prstGeom>
          <a:ln w="12700">
            <a:miter lim="400000"/>
          </a:ln>
        </p:spPr>
      </p:pic>
      <p:sp>
        <p:nvSpPr>
          <p:cNvPr id="211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5902" y="12755562"/>
            <a:ext cx="291847" cy="29972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8">
              <a:lnSpc>
                <a:spcPts val="2200"/>
              </a:lnSpc>
              <a:defRPr sz="2000" cap="all" spc="100">
                <a:solidFill>
                  <a:srgbClr val="00E88F"/>
                </a:solidFill>
                <a:latin typeface="Aprova Sans Bold"/>
                <a:ea typeface="Aprova Sans Bold"/>
                <a:cs typeface="Aprova Sans Bold"/>
                <a:sym typeface="Aprova Sans Bold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30"/>
            <a:ext cx="673393" cy="762064"/>
          </a:xfrm>
          <a:prstGeom prst="rect">
            <a:avLst/>
          </a:prstGeom>
          <a:ln w="12700">
            <a:miter lim="400000"/>
          </a:ln>
        </p:spPr>
      </p:pic>
      <p:sp>
        <p:nvSpPr>
          <p:cNvPr id="21181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6"/>
            <a:ext cx="4031060" cy="5472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  <a:latin typeface="Aprova Sans Bold"/>
                <a:ea typeface="Aprova Sans Bold"/>
                <a:cs typeface="Aprova Sans Bold"/>
                <a:sym typeface="Aprova Sans Bold"/>
              </a:defRPr>
            </a:lvl1pPr>
          </a:lstStyle>
          <a:p>
            <a:r>
              <a:t>Livro da Marca</a:t>
            </a:r>
          </a:p>
        </p:txBody>
      </p:sp>
      <p:sp>
        <p:nvSpPr>
          <p:cNvPr id="211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5902" y="12755562"/>
            <a:ext cx="291847" cy="29972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8">
              <a:lnSpc>
                <a:spcPts val="2200"/>
              </a:lnSpc>
              <a:defRPr sz="2000" cap="all" spc="100">
                <a:solidFill>
                  <a:srgbClr val="00E88F"/>
                </a:solidFill>
                <a:latin typeface="Aprova Sans Bold"/>
                <a:ea typeface="Aprova Sans Bold"/>
                <a:cs typeface="Aprova Sans Bold"/>
                <a:sym typeface="Aprova Sans Bold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219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219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843234" indent="-341584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1405080" indent="-40178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899920" indent="-426719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2357120" indent="-42672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00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2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8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22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2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6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6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221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1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21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745147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202346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659546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116746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19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80"/>
            <a:ext cx="547280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2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4" y="12755560"/>
            <a:ext cx="295227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2" y="12565029"/>
            <a:ext cx="673399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2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7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5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/4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RectangleLight"/>
          <p:cNvSpPr/>
          <p:nvPr/>
        </p:nvSpPr>
        <p:spPr>
          <a:xfrm>
            <a:off x="6827518" y="0"/>
            <a:ext cx="17556482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>
              <a:defRPr sz="28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2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4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2229" name="BottomLineRight"/>
          <p:cNvSpPr/>
          <p:nvPr/>
        </p:nvSpPr>
        <p:spPr>
          <a:xfrm>
            <a:off x="7431513" y="12907536"/>
            <a:ext cx="15837411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30" name="BottomLineLeft"/>
          <p:cNvSpPr/>
          <p:nvPr/>
        </p:nvSpPr>
        <p:spPr>
          <a:xfrm>
            <a:off x="1109471" y="12907536"/>
            <a:ext cx="5029203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31" name="TopLineRight"/>
          <p:cNvSpPr/>
          <p:nvPr/>
        </p:nvSpPr>
        <p:spPr>
          <a:xfrm>
            <a:off x="7431513" y="2363810"/>
            <a:ext cx="15837411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32" name="TopLineLeft"/>
          <p:cNvSpPr/>
          <p:nvPr/>
        </p:nvSpPr>
        <p:spPr>
          <a:xfrm>
            <a:off x="1109471" y="2363810"/>
            <a:ext cx="5029203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33" name="Title Text"/>
          <p:cNvSpPr txBox="1">
            <a:spLocks noGrp="1"/>
          </p:cNvSpPr>
          <p:nvPr>
            <p:ph type="title"/>
          </p:nvPr>
        </p:nvSpPr>
        <p:spPr>
          <a:xfrm>
            <a:off x="1109472" y="5488739"/>
            <a:ext cx="5029202" cy="1538884"/>
          </a:xfrm>
          <a:prstGeom prst="rect">
            <a:avLst/>
          </a:prstGeom>
        </p:spPr>
        <p:txBody>
          <a:bodyPr lIns="0" tIns="0" rIns="0" bIns="0" anchor="b"/>
          <a:lstStyle>
            <a:lvl1pPr algn="r" defTabSz="914400">
              <a:lnSpc>
                <a:spcPct val="100000"/>
              </a:lnSpc>
              <a:defRPr sz="1800"/>
            </a:lvl1pPr>
          </a:lstStyle>
          <a:p>
            <a:r>
              <a:t>Title Text</a:t>
            </a:r>
          </a:p>
        </p:txBody>
      </p:sp>
      <p:sp>
        <p:nvSpPr>
          <p:cNvPr id="22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7049982"/>
            <a:ext cx="5029202" cy="1646607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35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7"/>
            <a:ext cx="8961122" cy="784833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</p:spTree>
  </p:cSld>
  <p:clrMapOvr>
    <a:masterClrMapping/>
  </p:clrMapOvr>
  <p:transition spd="med"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2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2243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22165057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2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9"/>
            <a:ext cx="22165057" cy="5540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4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2246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7"/>
            <a:ext cx="8961122" cy="784833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</p:spTree>
  </p:cSld>
  <p:clrMapOvr>
    <a:masterClrMapping/>
  </p:clrMapOvr>
  <p:transition spd="med"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/4 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RectangleLight"/>
          <p:cNvSpPr/>
          <p:nvPr/>
        </p:nvSpPr>
        <p:spPr>
          <a:xfrm>
            <a:off x="17562830" y="0"/>
            <a:ext cx="6821170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1828800">
              <a:lnSpc>
                <a:spcPct val="100000"/>
              </a:lnSpc>
              <a:defRPr sz="36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2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15286"/>
            <a:ext cx="266974" cy="259223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2255" name="BottomLineRight"/>
          <p:cNvSpPr/>
          <p:nvPr/>
        </p:nvSpPr>
        <p:spPr>
          <a:xfrm>
            <a:off x="18239722" y="12907536"/>
            <a:ext cx="5029202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56" name="BottomLineLeft"/>
          <p:cNvSpPr/>
          <p:nvPr/>
        </p:nvSpPr>
        <p:spPr>
          <a:xfrm>
            <a:off x="1109471" y="12907536"/>
            <a:ext cx="15837411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57" name="TopLineRight"/>
          <p:cNvSpPr/>
          <p:nvPr/>
        </p:nvSpPr>
        <p:spPr>
          <a:xfrm>
            <a:off x="18239722" y="2363810"/>
            <a:ext cx="5029202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58" name="TopLineLeft"/>
          <p:cNvSpPr/>
          <p:nvPr/>
        </p:nvSpPr>
        <p:spPr>
          <a:xfrm>
            <a:off x="1109471" y="2363810"/>
            <a:ext cx="15837411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59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15837409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2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9"/>
            <a:ext cx="15837409" cy="594364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61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8233136" y="-90667"/>
            <a:ext cx="5047490" cy="784833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</p:spTree>
  </p:cSld>
  <p:clrMapOvr>
    <a:masterClrMapping/>
  </p:clrMapOvr>
  <p:transition spd="med"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8" name="Google Shape;29;p62" descr="Google Shape;29;p62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6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226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227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745147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2pPr>
            <a:lvl3pPr marL="1202348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3pPr>
            <a:lvl4pPr marL="1659547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4pPr>
            <a:lvl5pPr marL="2116747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71" name="Google Shape;32;p62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2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2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12;p27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2280" name="Google Shape;13;p27" descr="Google Shape;13;p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228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1" cy="762002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  <a:lvl2pPr marL="7286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2pPr>
            <a:lvl3pPr marL="11858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3pPr>
            <a:lvl4pPr marL="1643061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4pPr>
            <a:lvl5pPr marL="2100261" indent="-185736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82" name="Google Shape;15;p27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283" name="Google Shape;16;p27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40"/>
            <a:ext cx="3338455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2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2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1" name="Google Shape;19;p28" descr="Google Shape;19;p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229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 b="1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29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</a:defRPr>
            </a:lvl1pPr>
            <a:lvl2pPr marL="9144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2pPr>
            <a:lvl3pPr marL="13716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3pPr>
            <a:lvl4pPr marL="18288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4pPr>
            <a:lvl5pPr marL="22860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94" name="Google Shape;22;p28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2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4" y="12755560"/>
            <a:ext cx="295227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 b="1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2" name="Google Shape;25;p29" descr="Google Shape;25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230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7286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1858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643061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100261" indent="-185736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2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1" name="Google Shape;29;p30" descr="Google Shape;29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23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2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9" name="Google Shape;32;p31" descr="Google Shape;32;p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2320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32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7286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1858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643061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100261" indent="-185736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22" name="Google Shape;35;p31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3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2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2438337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2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3"/>
            <a:ext cx="16616963" cy="792702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28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3"/>
            <a:ext cx="16682813" cy="457651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663196" indent="-585200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217597" indent="-5313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2771999" indent="-5159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6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2" y="855422"/>
            <a:ext cx="16616964" cy="497668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2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7" name="Google Shape;45;p34" descr="Google Shape;45;p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233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1" cy="762002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7286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1858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643061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100261" indent="-185736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39" name="Google Shape;47;p34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340" name="Google Shape;48;p34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3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2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8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2349" name="Google Shape;7;p26"/>
          <p:cNvSpPr txBox="1"/>
          <p:nvPr/>
        </p:nvSpPr>
        <p:spPr>
          <a:xfrm>
            <a:off x="20300306" y="493905"/>
            <a:ext cx="2881074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23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3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7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2358" name="Google Shape;7;p26"/>
          <p:cNvSpPr txBox="1"/>
          <p:nvPr/>
        </p:nvSpPr>
        <p:spPr>
          <a:xfrm>
            <a:off x="20300306" y="493905"/>
            <a:ext cx="2881074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23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3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nha + Log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55;p37"/>
          <p:cNvSpPr txBox="1"/>
          <p:nvPr/>
        </p:nvSpPr>
        <p:spPr>
          <a:xfrm>
            <a:off x="20300306" y="493905"/>
            <a:ext cx="2881074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pic>
        <p:nvPicPr>
          <p:cNvPr id="2367" name="Google Shape;56;p37" descr="Google Shape;56;p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23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5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2376" name="Google Shape;7;p26"/>
          <p:cNvSpPr txBox="1"/>
          <p:nvPr/>
        </p:nvSpPr>
        <p:spPr>
          <a:xfrm>
            <a:off x="20300306" y="493905"/>
            <a:ext cx="2881074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23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3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4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2385" name="Google Shape;7;p26"/>
          <p:cNvSpPr txBox="1"/>
          <p:nvPr/>
        </p:nvSpPr>
        <p:spPr>
          <a:xfrm>
            <a:off x="20300306" y="493905"/>
            <a:ext cx="2881074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23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3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2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3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2394" name="Google Shape;7;p26"/>
          <p:cNvSpPr txBox="1"/>
          <p:nvPr/>
        </p:nvSpPr>
        <p:spPr>
          <a:xfrm>
            <a:off x="20300306" y="493905"/>
            <a:ext cx="2881074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23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3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3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2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2403" name="Google Shape;7;p26"/>
          <p:cNvSpPr txBox="1"/>
          <p:nvPr/>
        </p:nvSpPr>
        <p:spPr>
          <a:xfrm>
            <a:off x="20300306" y="493905"/>
            <a:ext cx="2881074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24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3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4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2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1" cy="762002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7286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1858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643061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100261" indent="-185736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19" name="Google Shape;70;p43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420" name="Google Shape;71;p43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4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2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2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42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7286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1858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643061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100261" indent="-185736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30" name="Google Shape;76;p44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pic>
        <p:nvPicPr>
          <p:cNvPr id="2431" name="Google Shape;77;p44" descr="Google Shape;77;p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6" y="12727229"/>
            <a:ext cx="2014798" cy="579935"/>
          </a:xfrm>
          <a:prstGeom prst="rect">
            <a:avLst/>
          </a:prstGeom>
          <a:ln w="12700">
            <a:miter lim="400000"/>
          </a:ln>
        </p:spPr>
      </p:pic>
      <p:sp>
        <p:nvSpPr>
          <p:cNvPr id="24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2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Linha + Log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9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2440" name="Google Shape;7;p26"/>
          <p:cNvSpPr txBox="1"/>
          <p:nvPr/>
        </p:nvSpPr>
        <p:spPr>
          <a:xfrm>
            <a:off x="20300306" y="493905"/>
            <a:ext cx="2881074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24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8" name="Google Shape;82;p46"/>
          <p:cNvSpPr txBox="1"/>
          <p:nvPr/>
        </p:nvSpPr>
        <p:spPr>
          <a:xfrm>
            <a:off x="6468929" y="480516"/>
            <a:ext cx="2571059" cy="359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z="2400">
                <a:solidFill>
                  <a:srgbClr val="929292"/>
                </a:solidFill>
              </a:defRPr>
            </a:lvl1pPr>
          </a:lstStyle>
          <a:p>
            <a:r>
              <a:t>Design Exploration</a:t>
            </a:r>
          </a:p>
        </p:txBody>
      </p:sp>
      <p:sp>
        <p:nvSpPr>
          <p:cNvPr id="2449" name="Google Shape;83;p46"/>
          <p:cNvSpPr txBox="1"/>
          <p:nvPr/>
        </p:nvSpPr>
        <p:spPr>
          <a:xfrm>
            <a:off x="12305606" y="480516"/>
            <a:ext cx="2181426" cy="359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z="2400">
                <a:solidFill>
                  <a:srgbClr val="929292"/>
                </a:solidFill>
              </a:defRPr>
            </a:lvl1pPr>
          </a:lstStyle>
          <a:p>
            <a:r>
              <a:t>December 2019</a:t>
            </a:r>
          </a:p>
        </p:txBody>
      </p:sp>
      <p:sp>
        <p:nvSpPr>
          <p:cNvPr id="2450" name="Google Shape;84;p46"/>
          <p:cNvSpPr txBox="1"/>
          <p:nvPr/>
        </p:nvSpPr>
        <p:spPr>
          <a:xfrm>
            <a:off x="626764" y="296367"/>
            <a:ext cx="2926012" cy="728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z="2400">
                <a:solidFill>
                  <a:srgbClr val="929292"/>
                </a:solidFill>
              </a:defRPr>
            </a:lvl1pPr>
          </a:lstStyle>
          <a:p>
            <a:r>
              <a:t>Descomplica—MAKE</a:t>
            </a:r>
          </a:p>
        </p:txBody>
      </p:sp>
      <p:sp>
        <p:nvSpPr>
          <p:cNvPr id="24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3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color">
    <p:bg>
      <p:bgPr>
        <a:solidFill>
          <a:srgbClr val="F8D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5" name="Google Shape;89;p48" descr="Google Shape;89;p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24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4" y="12755560"/>
            <a:ext cx="295227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 b="1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24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247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76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477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39"/>
            <a:ext cx="3338455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4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248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4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2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249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9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7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250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2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50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07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5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5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2" y="12565029"/>
            <a:ext cx="673399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251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2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51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18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5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0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6"/>
            <a:ext cx="4031201" cy="547203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2750489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3969704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5188919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6408134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5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03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3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6" y="12755563"/>
            <a:ext cx="309352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6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2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2527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3"/>
            <a:ext cx="16616963" cy="792702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25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3"/>
            <a:ext cx="16682813" cy="457651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663196" indent="-585200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217597" indent="-5313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2771999" indent="-5159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29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2" y="855422"/>
            <a:ext cx="16616964" cy="497668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25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7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2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25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8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5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254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254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6"/>
            <a:ext cx="4031201" cy="547203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2750489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3969704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5188919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6408134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48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03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5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6" y="12755563"/>
            <a:ext cx="309352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9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255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255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843234" indent="-341584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1405080" indent="-40178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899920" indent="-426719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2357120" indent="-42672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59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5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7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25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2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0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5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6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257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1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7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745147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202346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659546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116746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78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80"/>
            <a:ext cx="547280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5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4" y="12755560"/>
            <a:ext cx="295227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1/4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RectangleLight"/>
          <p:cNvSpPr/>
          <p:nvPr/>
        </p:nvSpPr>
        <p:spPr>
          <a:xfrm>
            <a:off x="6827518" y="0"/>
            <a:ext cx="17556482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>
              <a:defRPr sz="28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5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4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2588" name="BottomLineRight"/>
          <p:cNvSpPr/>
          <p:nvPr/>
        </p:nvSpPr>
        <p:spPr>
          <a:xfrm>
            <a:off x="7431513" y="12907536"/>
            <a:ext cx="15837411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589" name="BottomLineLeft"/>
          <p:cNvSpPr/>
          <p:nvPr/>
        </p:nvSpPr>
        <p:spPr>
          <a:xfrm>
            <a:off x="1109471" y="12907536"/>
            <a:ext cx="5029203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590" name="TopLineRight"/>
          <p:cNvSpPr/>
          <p:nvPr/>
        </p:nvSpPr>
        <p:spPr>
          <a:xfrm>
            <a:off x="7431513" y="2363810"/>
            <a:ext cx="15837411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591" name="TopLineLeft"/>
          <p:cNvSpPr/>
          <p:nvPr/>
        </p:nvSpPr>
        <p:spPr>
          <a:xfrm>
            <a:off x="1109471" y="2363810"/>
            <a:ext cx="5029203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592" name="Title Text"/>
          <p:cNvSpPr txBox="1">
            <a:spLocks noGrp="1"/>
          </p:cNvSpPr>
          <p:nvPr>
            <p:ph type="title"/>
          </p:nvPr>
        </p:nvSpPr>
        <p:spPr>
          <a:xfrm>
            <a:off x="1109472" y="5488739"/>
            <a:ext cx="5029202" cy="1538884"/>
          </a:xfrm>
          <a:prstGeom prst="rect">
            <a:avLst/>
          </a:prstGeom>
        </p:spPr>
        <p:txBody>
          <a:bodyPr lIns="0" tIns="0" rIns="0" bIns="0" anchor="b"/>
          <a:lstStyle>
            <a:lvl1pPr algn="r" defTabSz="914400">
              <a:lnSpc>
                <a:spcPct val="100000"/>
              </a:lnSpc>
              <a:defRPr sz="1800"/>
            </a:lvl1pPr>
          </a:lstStyle>
          <a:p>
            <a:r>
              <a:t>Title Text</a:t>
            </a:r>
          </a:p>
        </p:txBody>
      </p:sp>
      <p:sp>
        <p:nvSpPr>
          <p:cNvPr id="25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7049982"/>
            <a:ext cx="5029202" cy="1646607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94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7"/>
            <a:ext cx="8961122" cy="784833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</p:spTree>
  </p:cSld>
  <p:clrMapOvr>
    <a:masterClrMapping/>
  </p:clrMapOvr>
  <p:transition spd="med"/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efault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1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2602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22165057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6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9"/>
            <a:ext cx="22165057" cy="5540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4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2605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7"/>
            <a:ext cx="8961122" cy="784833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</p:spTree>
  </p:cSld>
  <p:clrMapOvr>
    <a:masterClrMapping/>
  </p:clrMapOvr>
  <p:transition spd="med"/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3/4 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RectangleLight"/>
          <p:cNvSpPr/>
          <p:nvPr/>
        </p:nvSpPr>
        <p:spPr>
          <a:xfrm>
            <a:off x="17562830" y="0"/>
            <a:ext cx="6821170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1828800">
              <a:lnSpc>
                <a:spcPct val="100000"/>
              </a:lnSpc>
              <a:defRPr sz="36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6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15286"/>
            <a:ext cx="266974" cy="259223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2614" name="BottomLineRight"/>
          <p:cNvSpPr/>
          <p:nvPr/>
        </p:nvSpPr>
        <p:spPr>
          <a:xfrm>
            <a:off x="18239722" y="12907536"/>
            <a:ext cx="5029202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615" name="BottomLineLeft"/>
          <p:cNvSpPr/>
          <p:nvPr/>
        </p:nvSpPr>
        <p:spPr>
          <a:xfrm>
            <a:off x="1109471" y="12907536"/>
            <a:ext cx="15837411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616" name="TopLineRight"/>
          <p:cNvSpPr/>
          <p:nvPr/>
        </p:nvSpPr>
        <p:spPr>
          <a:xfrm>
            <a:off x="18239722" y="2363810"/>
            <a:ext cx="5029202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617" name="TopLineLeft"/>
          <p:cNvSpPr/>
          <p:nvPr/>
        </p:nvSpPr>
        <p:spPr>
          <a:xfrm>
            <a:off x="1109471" y="2363810"/>
            <a:ext cx="15837411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618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15837409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61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9"/>
            <a:ext cx="15837409" cy="594364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20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8233136" y="-90667"/>
            <a:ext cx="5047490" cy="784833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</p:spTree>
  </p:cSld>
  <p:clrMapOvr>
    <a:masterClrMapping/>
  </p:clrMapOvr>
  <p:transition spd="med"/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7" name="Google Shape;29;p62" descr="Google Shape;29;p62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6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262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262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745147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2pPr>
            <a:lvl3pPr marL="1202348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3pPr>
            <a:lvl4pPr marL="1659547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4pPr>
            <a:lvl5pPr marL="2116747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30" name="Google Shape;32;p62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6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2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2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843234" indent="-341584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1405080" indent="-40178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899920" indent="-426719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2357120" indent="-42672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7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3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263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26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1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266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66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65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6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3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2674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67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76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6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268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86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687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39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6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269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2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270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70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5" indent="-293075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5" indent="-293075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07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7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70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5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6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271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71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5" indent="-293075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5" indent="-293075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18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7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70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27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1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5" indent="-293075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5" indent="-293075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28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729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7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70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2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3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273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73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5" indent="-293075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5" indent="-293075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40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7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70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8" name="Title Text"/>
          <p:cNvSpPr txBox="1">
            <a:spLocks noGrp="1"/>
          </p:cNvSpPr>
          <p:nvPr>
            <p:ph type="title"/>
          </p:nvPr>
        </p:nvSpPr>
        <p:spPr>
          <a:xfrm>
            <a:off x="3048000" y="2244725"/>
            <a:ext cx="18288000" cy="4775202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ctr" defTabSz="1828800">
              <a:defRPr sz="12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7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1pPr>
            <a:lvl2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2pPr>
            <a:lvl3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3pPr>
            <a:lvl4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4pPr>
            <a:lvl5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4" y="12882246"/>
            <a:ext cx="413106" cy="391159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7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758" name="Body Level One…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1pPr>
            <a:lvl2pPr marL="1447800" indent="-5334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2pPr>
            <a:lvl3pPr marL="2468878" indent="-640078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3pPr>
            <a:lvl4pPr marL="34544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4pPr>
            <a:lvl5pPr marL="43688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4" y="12882246"/>
            <a:ext cx="413106" cy="391159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6" name="Title Text"/>
          <p:cNvSpPr txBox="1">
            <a:spLocks noGrp="1"/>
          </p:cNvSpPr>
          <p:nvPr>
            <p:ph type="title"/>
          </p:nvPr>
        </p:nvSpPr>
        <p:spPr>
          <a:xfrm>
            <a:off x="1663700" y="3419476"/>
            <a:ext cx="21031200" cy="5705476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12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7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63700" y="9178927"/>
            <a:ext cx="21031200" cy="3000376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4" y="12882246"/>
            <a:ext cx="413106" cy="391159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77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76400" y="3651250"/>
            <a:ext cx="10363200" cy="8702676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1pPr>
            <a:lvl2pPr marL="1447800" indent="-5334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2pPr>
            <a:lvl3pPr marL="2468878" indent="-640078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3pPr>
            <a:lvl4pPr marL="34544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4pPr>
            <a:lvl5pPr marL="43688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4" y="12882246"/>
            <a:ext cx="413106" cy="391159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4" name="Title Text"/>
          <p:cNvSpPr txBox="1">
            <a:spLocks noGrp="1"/>
          </p:cNvSpPr>
          <p:nvPr>
            <p:ph type="title"/>
          </p:nvPr>
        </p:nvSpPr>
        <p:spPr>
          <a:xfrm>
            <a:off x="1679575" y="730251"/>
            <a:ext cx="21031202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78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9575" y="3362326"/>
            <a:ext cx="10315577" cy="1647826"/>
          </a:xfrm>
          <a:prstGeom prst="rect">
            <a:avLst/>
          </a:prstGeom>
        </p:spPr>
        <p:txBody>
          <a:bodyPr lIns="45718" tIns="45718" rIns="45718" bIns="45718" anchor="b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86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12344400" y="3362326"/>
            <a:ext cx="10366376" cy="1647826"/>
          </a:xfrm>
          <a:prstGeom prst="rect">
            <a:avLst/>
          </a:prstGeom>
        </p:spPr>
        <p:txBody>
          <a:bodyPr lIns="45718" tIns="45718" rIns="45718" bIns="45718" anchor="b"/>
          <a:lstStyle/>
          <a:p>
            <a:endParaRPr/>
          </a:p>
        </p:txBody>
      </p:sp>
      <p:sp>
        <p:nvSpPr>
          <p:cNvPr id="27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4" y="12882246"/>
            <a:ext cx="413106" cy="391159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4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7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4" y="12882246"/>
            <a:ext cx="413106" cy="391159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4" y="12882246"/>
            <a:ext cx="413106" cy="391159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Title Text"/>
          <p:cNvSpPr txBox="1">
            <a:spLocks noGrp="1"/>
          </p:cNvSpPr>
          <p:nvPr>
            <p:ph type="title"/>
          </p:nvPr>
        </p:nvSpPr>
        <p:spPr>
          <a:xfrm>
            <a:off x="1679575" y="914400"/>
            <a:ext cx="7864477" cy="3200400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6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81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66375" y="1974850"/>
            <a:ext cx="12344401" cy="9747251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1pPr>
            <a:lvl2pPr marL="1436914" indent="-522514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2pPr>
            <a:lvl3pPr marL="2438400" indent="-60960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3pPr>
            <a:lvl4pPr marL="3474720" indent="-73152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4pPr>
            <a:lvl5pPr marL="4389120" indent="-73152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11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1679575" y="4114800"/>
            <a:ext cx="7864476" cy="7623176"/>
          </a:xfrm>
          <a:prstGeom prst="rect">
            <a:avLst/>
          </a:prstGeom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8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4" y="12882246"/>
            <a:ext cx="413106" cy="391159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Title Text"/>
          <p:cNvSpPr txBox="1">
            <a:spLocks noGrp="1"/>
          </p:cNvSpPr>
          <p:nvPr>
            <p:ph type="title"/>
          </p:nvPr>
        </p:nvSpPr>
        <p:spPr>
          <a:xfrm>
            <a:off x="1679575" y="914400"/>
            <a:ext cx="7864477" cy="3200400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6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82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0366375" y="1974850"/>
            <a:ext cx="12344401" cy="974725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8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9575" y="4114800"/>
            <a:ext cx="7864477" cy="7623176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4" y="12882246"/>
            <a:ext cx="413106" cy="391159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6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1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4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745147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202346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659546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116746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6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80"/>
            <a:ext cx="547280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3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4" y="12755560"/>
            <a:ext cx="295227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28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4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283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59" cy="547285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83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40" name="A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80"/>
            <a:ext cx="547280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8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8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0" y="12565029"/>
            <a:ext cx="673403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284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59" cy="547285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85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51" name="A"/>
          <p:cNvSpPr txBox="1">
            <a:spLocks noGrp="1"/>
          </p:cNvSpPr>
          <p:nvPr>
            <p:ph type="body" sz="quarter" idx="21"/>
          </p:nvPr>
        </p:nvSpPr>
        <p:spPr>
          <a:xfrm>
            <a:off x="471217" y="385180"/>
            <a:ext cx="547280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8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28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4" cy="762004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61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7" y="7632644"/>
            <a:ext cx="4031063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862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8" y="2922940"/>
            <a:ext cx="3338459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8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287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9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28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288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4" cy="762004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82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7" y="7632644"/>
            <a:ext cx="4031063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883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8" y="2922940"/>
            <a:ext cx="3338459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8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28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3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0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5"/>
          </a:xfrm>
          <a:prstGeom prst="rect">
            <a:avLst/>
          </a:prstGeom>
          <a:ln w="12700">
            <a:miter lim="400000"/>
          </a:ln>
        </p:spPr>
      </p:pic>
      <p:sp>
        <p:nvSpPr>
          <p:cNvPr id="2901" name="Title Text"/>
          <p:cNvSpPr txBox="1">
            <a:spLocks noGrp="1"/>
          </p:cNvSpPr>
          <p:nvPr>
            <p:ph type="title"/>
          </p:nvPr>
        </p:nvSpPr>
        <p:spPr>
          <a:xfrm>
            <a:off x="1440255" y="172933"/>
            <a:ext cx="22083764" cy="134448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02" name="Body Level One…"/>
          <p:cNvSpPr txBox="1">
            <a:spLocks noGrp="1"/>
          </p:cNvSpPr>
          <p:nvPr>
            <p:ph type="body" idx="1"/>
          </p:nvPr>
        </p:nvSpPr>
        <p:spPr>
          <a:xfrm>
            <a:off x="864152" y="1920606"/>
            <a:ext cx="22660127" cy="10439324"/>
          </a:xfrm>
          <a:prstGeom prst="rect">
            <a:avLst/>
          </a:prstGeom>
        </p:spPr>
        <p:txBody>
          <a:bodyPr/>
          <a:lstStyle>
            <a:lvl2pPr marL="1099426" indent="-597776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8529" y="12888011"/>
            <a:ext cx="413180" cy="392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5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2911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59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91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13" name="A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80"/>
            <a:ext cx="547280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9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1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2" y="12565029"/>
            <a:ext cx="673399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292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59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92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24" name="A"/>
          <p:cNvSpPr txBox="1">
            <a:spLocks noGrp="1"/>
          </p:cNvSpPr>
          <p:nvPr>
            <p:ph type="body" sz="quarter" idx="21"/>
          </p:nvPr>
        </p:nvSpPr>
        <p:spPr>
          <a:xfrm>
            <a:off x="471217" y="385180"/>
            <a:ext cx="547280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9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/4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RectangleLight"/>
          <p:cNvSpPr/>
          <p:nvPr/>
        </p:nvSpPr>
        <p:spPr>
          <a:xfrm>
            <a:off x="6827518" y="0"/>
            <a:ext cx="17556482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>
              <a:defRPr sz="28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4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356" name="BottomLineRight"/>
          <p:cNvSpPr/>
          <p:nvPr/>
        </p:nvSpPr>
        <p:spPr>
          <a:xfrm>
            <a:off x="7431513" y="12907536"/>
            <a:ext cx="15837411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57" name="BottomLineLeft"/>
          <p:cNvSpPr/>
          <p:nvPr/>
        </p:nvSpPr>
        <p:spPr>
          <a:xfrm>
            <a:off x="1109471" y="12907536"/>
            <a:ext cx="5029203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58" name="TopLineRight"/>
          <p:cNvSpPr/>
          <p:nvPr/>
        </p:nvSpPr>
        <p:spPr>
          <a:xfrm>
            <a:off x="7431513" y="2363810"/>
            <a:ext cx="15837411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59" name="TopLineLeft"/>
          <p:cNvSpPr/>
          <p:nvPr/>
        </p:nvSpPr>
        <p:spPr>
          <a:xfrm>
            <a:off x="1109471" y="2363810"/>
            <a:ext cx="5029203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60" name="Title Text"/>
          <p:cNvSpPr txBox="1">
            <a:spLocks noGrp="1"/>
          </p:cNvSpPr>
          <p:nvPr>
            <p:ph type="title"/>
          </p:nvPr>
        </p:nvSpPr>
        <p:spPr>
          <a:xfrm>
            <a:off x="1109472" y="5488739"/>
            <a:ext cx="5029202" cy="1538884"/>
          </a:xfrm>
          <a:prstGeom prst="rect">
            <a:avLst/>
          </a:prstGeom>
        </p:spPr>
        <p:txBody>
          <a:bodyPr lIns="0" tIns="0" rIns="0" bIns="0" anchor="b"/>
          <a:lstStyle>
            <a:lvl1pPr algn="r" defTabSz="914400">
              <a:lnSpc>
                <a:spcPct val="100000"/>
              </a:lnSpc>
              <a:defRPr sz="1800"/>
            </a:lvl1pPr>
          </a:lstStyle>
          <a:p>
            <a:r>
              <a:t>Title Text</a:t>
            </a:r>
          </a:p>
        </p:txBody>
      </p:sp>
      <p:sp>
        <p:nvSpPr>
          <p:cNvPr id="36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7049982"/>
            <a:ext cx="5029202" cy="1646607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2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7"/>
            <a:ext cx="8961122" cy="784833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</p:spTree>
  </p:cSld>
  <p:clrMapOvr>
    <a:masterClrMapping/>
  </p:clrMapOvr>
  <p:transition spd="med"/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2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5"/>
          </a:xfrm>
          <a:prstGeom prst="rect">
            <a:avLst/>
          </a:prstGeom>
          <a:ln w="12700">
            <a:miter lim="400000"/>
          </a:ln>
        </p:spPr>
      </p:pic>
      <p:sp>
        <p:nvSpPr>
          <p:cNvPr id="2933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0"/>
            <a:ext cx="16616966" cy="792702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29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4"/>
            <a:ext cx="16682813" cy="457651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663200" indent="-5852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217599" indent="-531302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2772001" indent="-515902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35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3" y="855422"/>
            <a:ext cx="16616965" cy="497668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29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30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3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5"/>
          </a:xfrm>
          <a:prstGeom prst="rect">
            <a:avLst/>
          </a:prstGeom>
          <a:ln w="12700">
            <a:miter lim="400000"/>
          </a:ln>
        </p:spPr>
      </p:pic>
      <p:sp>
        <p:nvSpPr>
          <p:cNvPr id="29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30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6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1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295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295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7"/>
            <a:ext cx="4031204" cy="547204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2750491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3969706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5188920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6408137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54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9" y="385180"/>
            <a:ext cx="547204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9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6" y="12755564"/>
            <a:ext cx="309352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7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2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9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296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5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296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8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779688" indent="-179613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236887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6940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1512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65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9" y="385183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9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4" y="12755560"/>
            <a:ext cx="295227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8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6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2974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1"/>
            <a:ext cx="3338456" cy="54728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297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843236" indent="-341586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1405080" indent="-40178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899920" indent="-426719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2357120" indent="-42672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76" name="A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80"/>
            <a:ext cx="547280" cy="547280"/>
          </a:xfrm>
          <a:prstGeom prst="rect">
            <a:avLst/>
          </a:prstGeom>
        </p:spPr>
        <p:txBody>
          <a:bodyPr lIns="0" tIns="0" rIns="0" bIns="0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29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8529" y="12888011"/>
            <a:ext cx="413180" cy="392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29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3" name="Image" descr="Image"/>
          <p:cNvPicPr>
            <a:picLocks noChangeAspect="1"/>
          </p:cNvPicPr>
          <p:nvPr/>
        </p:nvPicPr>
        <p:blipFill>
          <a:blip r:embed="rId2"/>
          <a:srcRect l="1309" r="1307"/>
          <a:stretch>
            <a:fillRect/>
          </a:stretch>
        </p:blipFill>
        <p:spPr>
          <a:xfrm>
            <a:off x="408101" y="12565029"/>
            <a:ext cx="673400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3004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4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00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06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30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30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16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3017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39"/>
            <a:ext cx="3338455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30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302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4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303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30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37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3038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39"/>
            <a:ext cx="3338455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30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22165057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9"/>
            <a:ext cx="22165057" cy="5540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4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373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7"/>
            <a:ext cx="8961122" cy="784833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</p:spTree>
  </p:cSld>
  <p:clrMapOvr>
    <a:masterClrMapping/>
  </p:clrMapOvr>
  <p:transition spd="med"/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6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304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5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2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30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306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2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06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68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30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2" y="12565029"/>
            <a:ext cx="673399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307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2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07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79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30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7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2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3088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3"/>
            <a:ext cx="16616963" cy="792702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308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3"/>
            <a:ext cx="16682813" cy="457651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663196" indent="-585200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217597" indent="-5313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2771999" indent="-5159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90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2" y="855422"/>
            <a:ext cx="16616964" cy="497668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30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8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2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30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6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310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10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6"/>
            <a:ext cx="4031201" cy="547203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2750489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3969704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5188919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6408134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09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03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3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6" y="12755563"/>
            <a:ext cx="309352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7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6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311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1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11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779688" indent="-179613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236887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6940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1512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20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80"/>
            <a:ext cx="547280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31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4" y="12755560"/>
            <a:ext cx="295227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312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13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843234" indent="-341584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1405080" indent="-40178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899920" indent="-426719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2357120" indent="-42672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31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31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9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31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2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3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33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39"/>
            <a:ext cx="3338455" cy="547283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1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/4 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RectangleLight"/>
          <p:cNvSpPr/>
          <p:nvPr/>
        </p:nvSpPr>
        <p:spPr>
          <a:xfrm>
            <a:off x="17562830" y="0"/>
            <a:ext cx="6821170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1828800">
              <a:lnSpc>
                <a:spcPct val="100000"/>
              </a:lnSpc>
              <a:defRPr sz="36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15286"/>
            <a:ext cx="266974" cy="259223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382" name="BottomLineRight"/>
          <p:cNvSpPr/>
          <p:nvPr/>
        </p:nvSpPr>
        <p:spPr>
          <a:xfrm>
            <a:off x="18239722" y="12907536"/>
            <a:ext cx="5029202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83" name="BottomLineLeft"/>
          <p:cNvSpPr/>
          <p:nvPr/>
        </p:nvSpPr>
        <p:spPr>
          <a:xfrm>
            <a:off x="1109471" y="12907536"/>
            <a:ext cx="15837411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84" name="TopLineRight"/>
          <p:cNvSpPr/>
          <p:nvPr/>
        </p:nvSpPr>
        <p:spPr>
          <a:xfrm>
            <a:off x="18239722" y="2363810"/>
            <a:ext cx="5029202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85" name="TopLineLeft"/>
          <p:cNvSpPr/>
          <p:nvPr/>
        </p:nvSpPr>
        <p:spPr>
          <a:xfrm>
            <a:off x="1109471" y="2363810"/>
            <a:ext cx="15837411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86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15837409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8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9"/>
            <a:ext cx="15837409" cy="594364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8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8233136" y="-90667"/>
            <a:ext cx="5047490" cy="784833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</p:spTree>
  </p:cSld>
  <p:clrMapOvr>
    <a:masterClrMapping/>
  </p:clrMapOvr>
  <p:transition spd="med"/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7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6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314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1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14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745147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202346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659546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116746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50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80"/>
            <a:ext cx="547280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31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4" y="12755560"/>
            <a:ext cx="295227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/4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RectangleLight"/>
          <p:cNvSpPr/>
          <p:nvPr/>
        </p:nvSpPr>
        <p:spPr>
          <a:xfrm>
            <a:off x="6827518" y="0"/>
            <a:ext cx="17556482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>
              <a:defRPr sz="28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1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4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3160" name="BottomLineRight"/>
          <p:cNvSpPr/>
          <p:nvPr/>
        </p:nvSpPr>
        <p:spPr>
          <a:xfrm>
            <a:off x="7431513" y="12907536"/>
            <a:ext cx="15837411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161" name="BottomLineLeft"/>
          <p:cNvSpPr/>
          <p:nvPr/>
        </p:nvSpPr>
        <p:spPr>
          <a:xfrm>
            <a:off x="1109471" y="12907536"/>
            <a:ext cx="5029203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162" name="TopLineRight"/>
          <p:cNvSpPr/>
          <p:nvPr/>
        </p:nvSpPr>
        <p:spPr>
          <a:xfrm>
            <a:off x="7431513" y="2363810"/>
            <a:ext cx="15837411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163" name="TopLineLeft"/>
          <p:cNvSpPr/>
          <p:nvPr/>
        </p:nvSpPr>
        <p:spPr>
          <a:xfrm>
            <a:off x="1109471" y="2363810"/>
            <a:ext cx="5029203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164" name="Title Text"/>
          <p:cNvSpPr txBox="1">
            <a:spLocks noGrp="1"/>
          </p:cNvSpPr>
          <p:nvPr>
            <p:ph type="title"/>
          </p:nvPr>
        </p:nvSpPr>
        <p:spPr>
          <a:xfrm>
            <a:off x="1109472" y="5488739"/>
            <a:ext cx="5029202" cy="1538884"/>
          </a:xfrm>
          <a:prstGeom prst="rect">
            <a:avLst/>
          </a:prstGeom>
        </p:spPr>
        <p:txBody>
          <a:bodyPr lIns="0" tIns="0" rIns="0" bIns="0" anchor="b"/>
          <a:lstStyle>
            <a:lvl1pPr algn="r" defTabSz="914400">
              <a:lnSpc>
                <a:spcPct val="100000"/>
              </a:lnSpc>
              <a:defRPr sz="1800"/>
            </a:lvl1pPr>
          </a:lstStyle>
          <a:p>
            <a:r>
              <a:t>Title Text</a:t>
            </a:r>
          </a:p>
        </p:txBody>
      </p:sp>
      <p:sp>
        <p:nvSpPr>
          <p:cNvPr id="31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7049982"/>
            <a:ext cx="5029202" cy="1646607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66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7"/>
            <a:ext cx="8961122" cy="784833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</p:spTree>
  </p:cSld>
  <p:clrMapOvr>
    <a:masterClrMapping/>
  </p:clrMapOvr>
  <p:transition spd="med"/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3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3174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22165057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17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9"/>
            <a:ext cx="22165057" cy="5540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4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3177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7"/>
            <a:ext cx="8961122" cy="784833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</p:spTree>
  </p:cSld>
  <p:clrMapOvr>
    <a:masterClrMapping/>
  </p:clrMapOvr>
  <p:transition spd="med"/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/4 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RectangleLight"/>
          <p:cNvSpPr/>
          <p:nvPr/>
        </p:nvSpPr>
        <p:spPr>
          <a:xfrm>
            <a:off x="17562830" y="0"/>
            <a:ext cx="6821170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1828800">
              <a:lnSpc>
                <a:spcPct val="100000"/>
              </a:lnSpc>
              <a:defRPr sz="36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1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15286"/>
            <a:ext cx="266974" cy="259223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3186" name="BottomLineRight"/>
          <p:cNvSpPr/>
          <p:nvPr/>
        </p:nvSpPr>
        <p:spPr>
          <a:xfrm>
            <a:off x="18239722" y="12907536"/>
            <a:ext cx="5029202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187" name="BottomLineLeft"/>
          <p:cNvSpPr/>
          <p:nvPr/>
        </p:nvSpPr>
        <p:spPr>
          <a:xfrm>
            <a:off x="1109471" y="12907536"/>
            <a:ext cx="15837411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188" name="TopLineRight"/>
          <p:cNvSpPr/>
          <p:nvPr/>
        </p:nvSpPr>
        <p:spPr>
          <a:xfrm>
            <a:off x="18239722" y="2363810"/>
            <a:ext cx="5029202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189" name="TopLineLeft"/>
          <p:cNvSpPr/>
          <p:nvPr/>
        </p:nvSpPr>
        <p:spPr>
          <a:xfrm>
            <a:off x="1109471" y="2363810"/>
            <a:ext cx="15837411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190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15837409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19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9"/>
            <a:ext cx="15837409" cy="594364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92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8233136" y="-90667"/>
            <a:ext cx="5047490" cy="784833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</p:spTree>
  </p:cSld>
  <p:clrMapOvr>
    <a:masterClrMapping/>
  </p:clrMapOvr>
  <p:transition spd="med"/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9" name="Google Shape;29;p62" descr="Google Shape;29;p62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6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3200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20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745147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2pPr>
            <a:lvl3pPr marL="1202348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3pPr>
            <a:lvl4pPr marL="1659547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4pPr>
            <a:lvl5pPr marL="2116747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02" name="Google Shape;32;p62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32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2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0" name="Google Shape;12;p27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3211" name="Google Shape;13;p27" descr="Google Shape;13;p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32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1" cy="762002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  <a:lvl2pPr marL="7286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2pPr>
            <a:lvl3pPr marL="11858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3pPr>
            <a:lvl4pPr marL="1643061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4pPr>
            <a:lvl5pPr marL="2100261" indent="-185736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13" name="Google Shape;15;p27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3214" name="Google Shape;16;p27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40"/>
            <a:ext cx="3338455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32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2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2" name="Google Shape;19;p28" descr="Google Shape;19;p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322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 b="1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22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</a:defRPr>
            </a:lvl1pPr>
            <a:lvl2pPr marL="9144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2pPr>
            <a:lvl3pPr marL="13716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3pPr>
            <a:lvl4pPr marL="18288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4pPr>
            <a:lvl5pPr marL="22860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25" name="Google Shape;22;p28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32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4" y="12755560"/>
            <a:ext cx="295227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 b="1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3" name="Google Shape;25;p29" descr="Google Shape;25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323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7286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1858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643061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100261" indent="-185736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2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2" name="Google Shape;29;p30" descr="Google Shape;29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32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2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0" name="Google Shape;32;p31" descr="Google Shape;32;p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3251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25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7286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1858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643061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100261" indent="-185736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53" name="Google Shape;35;p31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32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2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29;p62" descr="Google Shape;29;p62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6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39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9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745147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2pPr>
            <a:lvl3pPr marL="1202348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3pPr>
            <a:lvl4pPr marL="1659547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4pPr>
            <a:lvl5pPr marL="2116747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8" name="Google Shape;32;p62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3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2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2438337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8" name="Google Shape;45;p34" descr="Google Shape;45;p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32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1" cy="762002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7286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1858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643061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100261" indent="-185736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70" name="Google Shape;47;p34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3271" name="Google Shape;48;p34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32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2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9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3280" name="Google Shape;7;p26"/>
          <p:cNvSpPr txBox="1"/>
          <p:nvPr/>
        </p:nvSpPr>
        <p:spPr>
          <a:xfrm>
            <a:off x="20300306" y="493905"/>
            <a:ext cx="2881074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32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3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8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3289" name="Google Shape;7;p26"/>
          <p:cNvSpPr txBox="1"/>
          <p:nvPr/>
        </p:nvSpPr>
        <p:spPr>
          <a:xfrm>
            <a:off x="20300306" y="493905"/>
            <a:ext cx="2881074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32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3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nha + Log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" name="Google Shape;55;p37"/>
          <p:cNvSpPr txBox="1"/>
          <p:nvPr/>
        </p:nvSpPr>
        <p:spPr>
          <a:xfrm>
            <a:off x="20300306" y="493905"/>
            <a:ext cx="2881074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pic>
        <p:nvPicPr>
          <p:cNvPr id="3298" name="Google Shape;56;p37" descr="Google Shape;56;p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32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6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3307" name="Google Shape;7;p26"/>
          <p:cNvSpPr txBox="1"/>
          <p:nvPr/>
        </p:nvSpPr>
        <p:spPr>
          <a:xfrm>
            <a:off x="20300306" y="493905"/>
            <a:ext cx="2881074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33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3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5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3316" name="Google Shape;7;p26"/>
          <p:cNvSpPr txBox="1"/>
          <p:nvPr/>
        </p:nvSpPr>
        <p:spPr>
          <a:xfrm>
            <a:off x="20300306" y="493905"/>
            <a:ext cx="2881074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33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3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2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4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3325" name="Google Shape;7;p26"/>
          <p:cNvSpPr txBox="1"/>
          <p:nvPr/>
        </p:nvSpPr>
        <p:spPr>
          <a:xfrm>
            <a:off x="20300306" y="493905"/>
            <a:ext cx="2881074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33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3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3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3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3334" name="Google Shape;7;p26"/>
          <p:cNvSpPr txBox="1"/>
          <p:nvPr/>
        </p:nvSpPr>
        <p:spPr>
          <a:xfrm>
            <a:off x="20300306" y="493905"/>
            <a:ext cx="2881074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33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3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4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2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12;p27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407" name="Google Shape;13;p27" descr="Google Shape;13;p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1" cy="762002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  <a:lvl2pPr marL="7286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2pPr>
            <a:lvl3pPr marL="11858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3pPr>
            <a:lvl4pPr marL="1643061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4pPr>
            <a:lvl5pPr marL="2100261" indent="-185736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9" name="Google Shape;15;p27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410" name="Google Shape;16;p27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40"/>
            <a:ext cx="3338455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4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2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1" cy="762002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7286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1858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643061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100261" indent="-185736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50" name="Google Shape;70;p43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3351" name="Google Shape;71;p43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33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2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36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7286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1858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643061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100261" indent="-185736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61" name="Google Shape;76;p44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pic>
        <p:nvPicPr>
          <p:cNvPr id="3362" name="Google Shape;77;p44" descr="Google Shape;77;p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6" y="12727229"/>
            <a:ext cx="2014798" cy="579935"/>
          </a:xfrm>
          <a:prstGeom prst="rect">
            <a:avLst/>
          </a:prstGeom>
          <a:ln w="12700">
            <a:miter lim="400000"/>
          </a:ln>
        </p:spPr>
      </p:pic>
      <p:sp>
        <p:nvSpPr>
          <p:cNvPr id="33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2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Linha + Log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0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3371" name="Google Shape;7;p26"/>
          <p:cNvSpPr txBox="1"/>
          <p:nvPr/>
        </p:nvSpPr>
        <p:spPr>
          <a:xfrm>
            <a:off x="20300306" y="493905"/>
            <a:ext cx="2881074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33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" name="Google Shape;82;p46"/>
          <p:cNvSpPr txBox="1"/>
          <p:nvPr/>
        </p:nvSpPr>
        <p:spPr>
          <a:xfrm>
            <a:off x="6468929" y="480516"/>
            <a:ext cx="2571059" cy="359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z="2400">
                <a:solidFill>
                  <a:srgbClr val="929292"/>
                </a:solidFill>
              </a:defRPr>
            </a:lvl1pPr>
          </a:lstStyle>
          <a:p>
            <a:r>
              <a:t>Design Exploration</a:t>
            </a:r>
          </a:p>
        </p:txBody>
      </p:sp>
      <p:sp>
        <p:nvSpPr>
          <p:cNvPr id="3380" name="Google Shape;83;p46"/>
          <p:cNvSpPr txBox="1"/>
          <p:nvPr/>
        </p:nvSpPr>
        <p:spPr>
          <a:xfrm>
            <a:off x="12305606" y="480516"/>
            <a:ext cx="2181426" cy="359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z="2400">
                <a:solidFill>
                  <a:srgbClr val="929292"/>
                </a:solidFill>
              </a:defRPr>
            </a:lvl1pPr>
          </a:lstStyle>
          <a:p>
            <a:r>
              <a:t>December 2019</a:t>
            </a:r>
          </a:p>
        </p:txBody>
      </p:sp>
      <p:sp>
        <p:nvSpPr>
          <p:cNvPr id="3381" name="Google Shape;84;p46"/>
          <p:cNvSpPr txBox="1"/>
          <p:nvPr/>
        </p:nvSpPr>
        <p:spPr>
          <a:xfrm>
            <a:off x="626764" y="296367"/>
            <a:ext cx="2926012" cy="728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z="2400">
                <a:solidFill>
                  <a:srgbClr val="929292"/>
                </a:solidFill>
              </a:defRPr>
            </a:lvl1pPr>
          </a:lstStyle>
          <a:p>
            <a:r>
              <a:t>Descomplica—MAKE</a:t>
            </a:r>
          </a:p>
        </p:txBody>
      </p:sp>
      <p:sp>
        <p:nvSpPr>
          <p:cNvPr id="33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3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color">
    <p:bg>
      <p:bgPr>
        <a:solidFill>
          <a:srgbClr val="F8D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6" name="Google Shape;89;p48" descr="Google Shape;89;p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33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4" y="12755560"/>
            <a:ext cx="295227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 b="1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34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340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07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3408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39"/>
            <a:ext cx="3338455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34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34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5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2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342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42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7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343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2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43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38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34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19;p28" descr="Google Shape;19;p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 b="1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2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</a:defRPr>
            </a:lvl1pPr>
            <a:lvl2pPr marL="9144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2pPr>
            <a:lvl3pPr marL="13716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3pPr>
            <a:lvl4pPr marL="18288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4pPr>
            <a:lvl5pPr marL="22860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1" name="Google Shape;22;p28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4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4" y="12755560"/>
            <a:ext cx="295227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 b="1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6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2" y="12565029"/>
            <a:ext cx="673399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344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2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44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49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34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7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2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3458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3"/>
            <a:ext cx="16616963" cy="792702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34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3"/>
            <a:ext cx="16682813" cy="457651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663196" indent="-585200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217597" indent="-5313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2771999" indent="-5159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60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2" y="855422"/>
            <a:ext cx="16616964" cy="497668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34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8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2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34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8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6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347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47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6"/>
            <a:ext cx="4031201" cy="547203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2750489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3969704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5188919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6408134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79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03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34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6" y="12755563"/>
            <a:ext cx="309352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9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348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48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843234" indent="-341584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1405080" indent="-40178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899920" indent="-426719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2357120" indent="-42672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90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34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8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34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2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0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6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6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350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1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50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745147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202346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659546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116746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09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80"/>
            <a:ext cx="547280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35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4" y="12755560"/>
            <a:ext cx="295227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1/4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7" name="RectangleLight"/>
          <p:cNvSpPr/>
          <p:nvPr/>
        </p:nvSpPr>
        <p:spPr>
          <a:xfrm>
            <a:off x="6827518" y="0"/>
            <a:ext cx="17556482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>
              <a:defRPr sz="28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4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3519" name="BottomLineRight"/>
          <p:cNvSpPr/>
          <p:nvPr/>
        </p:nvSpPr>
        <p:spPr>
          <a:xfrm>
            <a:off x="7431513" y="12907536"/>
            <a:ext cx="15837411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520" name="BottomLineLeft"/>
          <p:cNvSpPr/>
          <p:nvPr/>
        </p:nvSpPr>
        <p:spPr>
          <a:xfrm>
            <a:off x="1109471" y="12907536"/>
            <a:ext cx="5029203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521" name="TopLineRight"/>
          <p:cNvSpPr/>
          <p:nvPr/>
        </p:nvSpPr>
        <p:spPr>
          <a:xfrm>
            <a:off x="7431513" y="2363810"/>
            <a:ext cx="15837411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522" name="TopLineLeft"/>
          <p:cNvSpPr/>
          <p:nvPr/>
        </p:nvSpPr>
        <p:spPr>
          <a:xfrm>
            <a:off x="1109471" y="2363810"/>
            <a:ext cx="5029203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523" name="Title Text"/>
          <p:cNvSpPr txBox="1">
            <a:spLocks noGrp="1"/>
          </p:cNvSpPr>
          <p:nvPr>
            <p:ph type="title"/>
          </p:nvPr>
        </p:nvSpPr>
        <p:spPr>
          <a:xfrm>
            <a:off x="1109472" y="5488739"/>
            <a:ext cx="5029202" cy="1538884"/>
          </a:xfrm>
          <a:prstGeom prst="rect">
            <a:avLst/>
          </a:prstGeom>
        </p:spPr>
        <p:txBody>
          <a:bodyPr lIns="0" tIns="0" rIns="0" bIns="0" anchor="b"/>
          <a:lstStyle>
            <a:lvl1pPr algn="r" defTabSz="914400">
              <a:lnSpc>
                <a:spcPct val="100000"/>
              </a:lnSpc>
              <a:defRPr sz="1800"/>
            </a:lvl1pPr>
          </a:lstStyle>
          <a:p>
            <a:r>
              <a:t>Title Text</a:t>
            </a:r>
          </a:p>
        </p:txBody>
      </p:sp>
      <p:sp>
        <p:nvSpPr>
          <p:cNvPr id="35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7049982"/>
            <a:ext cx="5029202" cy="1646607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25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7"/>
            <a:ext cx="8961122" cy="784833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</p:spTree>
  </p:cSld>
  <p:clrMapOvr>
    <a:masterClrMapping/>
  </p:clrMapOvr>
  <p:transition spd="med"/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efault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2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3533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22165057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5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9"/>
            <a:ext cx="22165057" cy="5540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4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3536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7"/>
            <a:ext cx="8961122" cy="784833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</p:spTree>
  </p:cSld>
  <p:clrMapOvr>
    <a:masterClrMapping/>
  </p:clrMapOvr>
  <p:transition spd="med"/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3/4 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" name="RectangleLight"/>
          <p:cNvSpPr/>
          <p:nvPr/>
        </p:nvSpPr>
        <p:spPr>
          <a:xfrm>
            <a:off x="17562830" y="0"/>
            <a:ext cx="6821170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1828800">
              <a:lnSpc>
                <a:spcPct val="100000"/>
              </a:lnSpc>
              <a:defRPr sz="36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15286"/>
            <a:ext cx="266974" cy="259223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3545" name="BottomLineRight"/>
          <p:cNvSpPr/>
          <p:nvPr/>
        </p:nvSpPr>
        <p:spPr>
          <a:xfrm>
            <a:off x="18239722" y="12907536"/>
            <a:ext cx="5029202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546" name="BottomLineLeft"/>
          <p:cNvSpPr/>
          <p:nvPr/>
        </p:nvSpPr>
        <p:spPr>
          <a:xfrm>
            <a:off x="1109471" y="12907536"/>
            <a:ext cx="15837411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547" name="TopLineRight"/>
          <p:cNvSpPr/>
          <p:nvPr/>
        </p:nvSpPr>
        <p:spPr>
          <a:xfrm>
            <a:off x="18239722" y="2363810"/>
            <a:ext cx="5029202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548" name="TopLineLeft"/>
          <p:cNvSpPr/>
          <p:nvPr/>
        </p:nvSpPr>
        <p:spPr>
          <a:xfrm>
            <a:off x="1109471" y="2363810"/>
            <a:ext cx="15837411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549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15837409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55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9"/>
            <a:ext cx="15837409" cy="594364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51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8233136" y="-90667"/>
            <a:ext cx="5047490" cy="784833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25;p29" descr="Google Shape;25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7286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1858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643061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100261" indent="-185736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2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8" name="Google Shape;29;p62" descr="Google Shape;29;p62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6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355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56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745147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2pPr>
            <a:lvl3pPr marL="1202348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3pPr>
            <a:lvl4pPr marL="1659547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4pPr>
            <a:lvl5pPr marL="2116747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61" name="Google Shape;32;p62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35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2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357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35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1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3594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59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96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35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4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360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60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07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36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361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17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3618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39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36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362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2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363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63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5" indent="-293075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5" indent="-293075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38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36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70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6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6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364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64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5" indent="-293075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5" indent="-293075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49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36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70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29;p30" descr="Google Shape;29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4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2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365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1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5" indent="-293075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5" indent="-293075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59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3660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36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70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3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366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67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5" indent="-293075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5" indent="-293075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71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36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70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9" name="Title Text"/>
          <p:cNvSpPr txBox="1">
            <a:spLocks noGrp="1"/>
          </p:cNvSpPr>
          <p:nvPr>
            <p:ph type="title"/>
          </p:nvPr>
        </p:nvSpPr>
        <p:spPr>
          <a:xfrm>
            <a:off x="3048000" y="2244725"/>
            <a:ext cx="18288000" cy="4775202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ctr" defTabSz="1828800">
              <a:defRPr sz="12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368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1pPr>
            <a:lvl2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2pPr>
            <a:lvl3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3pPr>
            <a:lvl4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4pPr>
            <a:lvl5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4" y="12882246"/>
            <a:ext cx="413106" cy="391159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8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3689" name="Body Level One…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1pPr>
            <a:lvl2pPr marL="1447800" indent="-5334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2pPr>
            <a:lvl3pPr marL="2468878" indent="-640078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3pPr>
            <a:lvl4pPr marL="34544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4pPr>
            <a:lvl5pPr marL="43688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4" y="12882246"/>
            <a:ext cx="413106" cy="391159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7" name="Title Text"/>
          <p:cNvSpPr txBox="1">
            <a:spLocks noGrp="1"/>
          </p:cNvSpPr>
          <p:nvPr>
            <p:ph type="title"/>
          </p:nvPr>
        </p:nvSpPr>
        <p:spPr>
          <a:xfrm>
            <a:off x="1663700" y="3419476"/>
            <a:ext cx="21031200" cy="5705476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12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36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63700" y="9178927"/>
            <a:ext cx="21031200" cy="3000376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4" y="12882246"/>
            <a:ext cx="413106" cy="391159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370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76400" y="3651250"/>
            <a:ext cx="10363200" cy="8702676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1pPr>
            <a:lvl2pPr marL="1447800" indent="-5334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2pPr>
            <a:lvl3pPr marL="2468878" indent="-640078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3pPr>
            <a:lvl4pPr marL="34544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4pPr>
            <a:lvl5pPr marL="43688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4" y="12882246"/>
            <a:ext cx="413106" cy="391159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5" name="Title Text"/>
          <p:cNvSpPr txBox="1">
            <a:spLocks noGrp="1"/>
          </p:cNvSpPr>
          <p:nvPr>
            <p:ph type="title"/>
          </p:nvPr>
        </p:nvSpPr>
        <p:spPr>
          <a:xfrm>
            <a:off x="1679575" y="730251"/>
            <a:ext cx="21031202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371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9575" y="3362326"/>
            <a:ext cx="10315577" cy="1647826"/>
          </a:xfrm>
          <a:prstGeom prst="rect">
            <a:avLst/>
          </a:prstGeom>
        </p:spPr>
        <p:txBody>
          <a:bodyPr lIns="45718" tIns="45718" rIns="45718" bIns="45718" anchor="b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17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12344400" y="3362326"/>
            <a:ext cx="10366376" cy="1647826"/>
          </a:xfrm>
          <a:prstGeom prst="rect">
            <a:avLst/>
          </a:prstGeom>
        </p:spPr>
        <p:txBody>
          <a:bodyPr lIns="45718" tIns="45718" rIns="45718" bIns="45718" anchor="b"/>
          <a:lstStyle/>
          <a:p>
            <a:endParaRPr/>
          </a:p>
        </p:txBody>
      </p:sp>
      <p:sp>
        <p:nvSpPr>
          <p:cNvPr id="37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4" y="12882246"/>
            <a:ext cx="413106" cy="391159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5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37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4" y="12882246"/>
            <a:ext cx="413106" cy="391159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4" y="12882246"/>
            <a:ext cx="413106" cy="391159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0" name="Title Text"/>
          <p:cNvSpPr txBox="1">
            <a:spLocks noGrp="1"/>
          </p:cNvSpPr>
          <p:nvPr>
            <p:ph type="title"/>
          </p:nvPr>
        </p:nvSpPr>
        <p:spPr>
          <a:xfrm>
            <a:off x="1679575" y="914400"/>
            <a:ext cx="7864477" cy="3200400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6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374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66375" y="1974850"/>
            <a:ext cx="12344401" cy="9747251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1pPr>
            <a:lvl2pPr marL="1436914" indent="-522514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2pPr>
            <a:lvl3pPr marL="2438400" indent="-60960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3pPr>
            <a:lvl4pPr marL="3474720" indent="-73152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4pPr>
            <a:lvl5pPr marL="4389120" indent="-73152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42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1679575" y="4114800"/>
            <a:ext cx="7864476" cy="7623176"/>
          </a:xfrm>
          <a:prstGeom prst="rect">
            <a:avLst/>
          </a:prstGeom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7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4" y="12882246"/>
            <a:ext cx="413106" cy="391159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32;p31" descr="Google Shape;32;p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4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7286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1858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643061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100261" indent="-185736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9" name="Google Shape;35;p31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4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2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0" name="Title Text"/>
          <p:cNvSpPr txBox="1">
            <a:spLocks noGrp="1"/>
          </p:cNvSpPr>
          <p:nvPr>
            <p:ph type="title"/>
          </p:nvPr>
        </p:nvSpPr>
        <p:spPr>
          <a:xfrm>
            <a:off x="1679575" y="914400"/>
            <a:ext cx="7864477" cy="3200400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6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3751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0366375" y="1974850"/>
            <a:ext cx="12344401" cy="974725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7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9575" y="4114800"/>
            <a:ext cx="7864477" cy="7623176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4" y="12882246"/>
            <a:ext cx="413106" cy="391159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37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4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376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59" cy="547285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77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71" name="A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80"/>
            <a:ext cx="547280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37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9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0" y="12565029"/>
            <a:ext cx="673403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3780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59" cy="547285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78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82" name="A"/>
          <p:cNvSpPr txBox="1">
            <a:spLocks noGrp="1"/>
          </p:cNvSpPr>
          <p:nvPr>
            <p:ph type="body" sz="quarter" idx="21"/>
          </p:nvPr>
        </p:nvSpPr>
        <p:spPr>
          <a:xfrm>
            <a:off x="471217" y="385180"/>
            <a:ext cx="547280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37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379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4" cy="762004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92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7" y="7632644"/>
            <a:ext cx="4031063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3793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8" y="2922940"/>
            <a:ext cx="3338459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37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380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0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381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38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4" cy="762004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13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7" y="7632644"/>
            <a:ext cx="4031063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3814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8" y="2922940"/>
            <a:ext cx="3338459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38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2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382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3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1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5"/>
          </a:xfrm>
          <a:prstGeom prst="rect">
            <a:avLst/>
          </a:prstGeom>
          <a:ln w="12700">
            <a:miter lim="400000"/>
          </a:ln>
        </p:spPr>
      </p:pic>
      <p:sp>
        <p:nvSpPr>
          <p:cNvPr id="3832" name="Title Text"/>
          <p:cNvSpPr txBox="1">
            <a:spLocks noGrp="1"/>
          </p:cNvSpPr>
          <p:nvPr>
            <p:ph type="title"/>
          </p:nvPr>
        </p:nvSpPr>
        <p:spPr>
          <a:xfrm>
            <a:off x="1440255" y="172933"/>
            <a:ext cx="22083764" cy="134448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33" name="Body Level One…"/>
          <p:cNvSpPr txBox="1">
            <a:spLocks noGrp="1"/>
          </p:cNvSpPr>
          <p:nvPr>
            <p:ph type="body" idx="1"/>
          </p:nvPr>
        </p:nvSpPr>
        <p:spPr>
          <a:xfrm>
            <a:off x="864152" y="1920606"/>
            <a:ext cx="22660127" cy="10439324"/>
          </a:xfrm>
          <a:prstGeom prst="rect">
            <a:avLst/>
          </a:prstGeom>
        </p:spPr>
        <p:txBody>
          <a:bodyPr/>
          <a:lstStyle>
            <a:lvl2pPr marL="1099426" indent="-597776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8529" y="12888011"/>
            <a:ext cx="413180" cy="392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5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384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59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84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44" name="A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80"/>
            <a:ext cx="547280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38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2438337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2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2" y="12565029"/>
            <a:ext cx="673399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385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59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85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55" name="A"/>
          <p:cNvSpPr txBox="1">
            <a:spLocks noGrp="1"/>
          </p:cNvSpPr>
          <p:nvPr>
            <p:ph type="body" sz="quarter" idx="21"/>
          </p:nvPr>
        </p:nvSpPr>
        <p:spPr>
          <a:xfrm>
            <a:off x="471217" y="385180"/>
            <a:ext cx="547280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38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3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5"/>
          </a:xfrm>
          <a:prstGeom prst="rect">
            <a:avLst/>
          </a:prstGeom>
          <a:ln w="12700">
            <a:miter lim="400000"/>
          </a:ln>
        </p:spPr>
      </p:pic>
      <p:sp>
        <p:nvSpPr>
          <p:cNvPr id="3864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0"/>
            <a:ext cx="16616966" cy="792702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38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4"/>
            <a:ext cx="16682813" cy="457651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663200" indent="-5852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217599" indent="-531302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2772001" indent="-515902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66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3" y="855422"/>
            <a:ext cx="16616965" cy="497668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38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30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4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5"/>
          </a:xfrm>
          <a:prstGeom prst="rect">
            <a:avLst/>
          </a:prstGeom>
          <a:ln w="12700">
            <a:miter lim="400000"/>
          </a:ln>
        </p:spPr>
      </p:pic>
      <p:sp>
        <p:nvSpPr>
          <p:cNvPr id="38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30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6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2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388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88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7"/>
            <a:ext cx="4031204" cy="547204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2750491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3969706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5188920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6408137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85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9" y="385180"/>
            <a:ext cx="547204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38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6" y="12755564"/>
            <a:ext cx="309352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7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3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9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3894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5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89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8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779688" indent="-179613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236887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6940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1512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96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9" y="385183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38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4" y="12755560"/>
            <a:ext cx="295227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8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6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390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1"/>
            <a:ext cx="3338456" cy="54728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90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843236" indent="-341586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1405080" indent="-40178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899920" indent="-426719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2357120" indent="-42672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07" name="A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80"/>
            <a:ext cx="547280" cy="547280"/>
          </a:xfrm>
          <a:prstGeom prst="rect">
            <a:avLst/>
          </a:prstGeom>
        </p:spPr>
        <p:txBody>
          <a:bodyPr lIns="0" tIns="0" rIns="0" bIns="0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39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8529" y="12888011"/>
            <a:ext cx="413180" cy="392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39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4" name="Image" descr="Image"/>
          <p:cNvPicPr>
            <a:picLocks noChangeAspect="1"/>
          </p:cNvPicPr>
          <p:nvPr/>
        </p:nvPicPr>
        <p:blipFill>
          <a:blip r:embed="rId2"/>
          <a:srcRect l="1309" r="1307"/>
          <a:stretch>
            <a:fillRect/>
          </a:stretch>
        </p:blipFill>
        <p:spPr>
          <a:xfrm>
            <a:off x="408101" y="12565029"/>
            <a:ext cx="673400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393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4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93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37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39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394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47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3948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39"/>
            <a:ext cx="3338455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39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395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5;p34" descr="Google Shape;45;p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1" cy="762002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7286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1858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643061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100261" indent="-185736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6" name="Google Shape;47;p34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467" name="Google Shape;48;p34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4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2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5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39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39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68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3969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39"/>
            <a:ext cx="3338455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39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7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39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6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2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398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8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399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2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99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99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40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7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2" y="12565029"/>
            <a:ext cx="673399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400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2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400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10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40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8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2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4019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3"/>
            <a:ext cx="16616963" cy="792702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402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3"/>
            <a:ext cx="16682813" cy="457651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663196" indent="-585200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217597" indent="-5313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2771999" indent="-5159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21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2" y="855422"/>
            <a:ext cx="16616964" cy="497668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40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9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2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40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7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403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403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6"/>
            <a:ext cx="4031201" cy="547203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2750489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3969704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5188919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6408134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40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03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40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6" y="12755563"/>
            <a:ext cx="309352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8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6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404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1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405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779688" indent="-179613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236887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6940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1512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51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80"/>
            <a:ext cx="547280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40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4" y="12755560"/>
            <a:ext cx="295227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4060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406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843234" indent="-341584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1405080" indent="-40178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899920" indent="-426719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2357120" indent="-42672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62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40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Google Shape;7;p26"/>
          <p:cNvSpPr txBox="1"/>
          <p:nvPr/>
        </p:nvSpPr>
        <p:spPr>
          <a:xfrm>
            <a:off x="20300306" y="493905"/>
            <a:ext cx="2881074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4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3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0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40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2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8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6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407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1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08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745147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202346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659546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116746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81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80"/>
            <a:ext cx="547280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40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4" y="12755560"/>
            <a:ext cx="295227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/4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9" name="RectangleLight"/>
          <p:cNvSpPr/>
          <p:nvPr/>
        </p:nvSpPr>
        <p:spPr>
          <a:xfrm>
            <a:off x="6827518" y="0"/>
            <a:ext cx="17556482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>
              <a:defRPr sz="28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0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4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4091" name="BottomLineRight"/>
          <p:cNvSpPr/>
          <p:nvPr/>
        </p:nvSpPr>
        <p:spPr>
          <a:xfrm>
            <a:off x="7431513" y="12907536"/>
            <a:ext cx="15837411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092" name="BottomLineLeft"/>
          <p:cNvSpPr/>
          <p:nvPr/>
        </p:nvSpPr>
        <p:spPr>
          <a:xfrm>
            <a:off x="1109471" y="12907536"/>
            <a:ext cx="5029203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093" name="TopLineRight"/>
          <p:cNvSpPr/>
          <p:nvPr/>
        </p:nvSpPr>
        <p:spPr>
          <a:xfrm>
            <a:off x="7431513" y="2363810"/>
            <a:ext cx="15837411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094" name="TopLineLeft"/>
          <p:cNvSpPr/>
          <p:nvPr/>
        </p:nvSpPr>
        <p:spPr>
          <a:xfrm>
            <a:off x="1109471" y="2363810"/>
            <a:ext cx="5029203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095" name="Title Text"/>
          <p:cNvSpPr txBox="1">
            <a:spLocks noGrp="1"/>
          </p:cNvSpPr>
          <p:nvPr>
            <p:ph type="title"/>
          </p:nvPr>
        </p:nvSpPr>
        <p:spPr>
          <a:xfrm>
            <a:off x="1109472" y="5488739"/>
            <a:ext cx="5029202" cy="1538884"/>
          </a:xfrm>
          <a:prstGeom prst="rect">
            <a:avLst/>
          </a:prstGeom>
        </p:spPr>
        <p:txBody>
          <a:bodyPr lIns="0" tIns="0" rIns="0" bIns="0" anchor="b"/>
          <a:lstStyle>
            <a:lvl1pPr algn="r" defTabSz="914400">
              <a:lnSpc>
                <a:spcPct val="100000"/>
              </a:lnSpc>
              <a:defRPr sz="1800"/>
            </a:lvl1pPr>
          </a:lstStyle>
          <a:p>
            <a:r>
              <a:t>Title Text</a:t>
            </a:r>
          </a:p>
        </p:txBody>
      </p:sp>
      <p:sp>
        <p:nvSpPr>
          <p:cNvPr id="409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7049982"/>
            <a:ext cx="5029202" cy="1646607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97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7"/>
            <a:ext cx="8961122" cy="784833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</p:spTree>
  </p:cSld>
  <p:clrMapOvr>
    <a:masterClrMapping/>
  </p:clrMapOvr>
  <p:transition spd="med"/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4105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22165057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10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9"/>
            <a:ext cx="22165057" cy="5540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4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4108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7"/>
            <a:ext cx="8961122" cy="784833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</p:spTree>
  </p:cSld>
  <p:clrMapOvr>
    <a:masterClrMapping/>
  </p:clrMapOvr>
  <p:transition spd="med"/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/4 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5" name="RectangleLight"/>
          <p:cNvSpPr/>
          <p:nvPr/>
        </p:nvSpPr>
        <p:spPr>
          <a:xfrm>
            <a:off x="17562830" y="0"/>
            <a:ext cx="6821170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1828800">
              <a:lnSpc>
                <a:spcPct val="100000"/>
              </a:lnSpc>
              <a:defRPr sz="36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1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15286"/>
            <a:ext cx="266974" cy="259223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4117" name="BottomLineRight"/>
          <p:cNvSpPr/>
          <p:nvPr/>
        </p:nvSpPr>
        <p:spPr>
          <a:xfrm>
            <a:off x="18239722" y="12907536"/>
            <a:ext cx="5029202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118" name="BottomLineLeft"/>
          <p:cNvSpPr/>
          <p:nvPr/>
        </p:nvSpPr>
        <p:spPr>
          <a:xfrm>
            <a:off x="1109471" y="12907536"/>
            <a:ext cx="15837411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119" name="TopLineRight"/>
          <p:cNvSpPr/>
          <p:nvPr/>
        </p:nvSpPr>
        <p:spPr>
          <a:xfrm>
            <a:off x="18239722" y="2363810"/>
            <a:ext cx="5029202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120" name="TopLineLeft"/>
          <p:cNvSpPr/>
          <p:nvPr/>
        </p:nvSpPr>
        <p:spPr>
          <a:xfrm>
            <a:off x="1109471" y="2363810"/>
            <a:ext cx="15837411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121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15837409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1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9"/>
            <a:ext cx="15837409" cy="594364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23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8233136" y="-90667"/>
            <a:ext cx="5047490" cy="784833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</p:spTree>
  </p:cSld>
  <p:clrMapOvr>
    <a:masterClrMapping/>
  </p:clrMapOvr>
  <p:transition spd="med"/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0" name="Google Shape;29;p62" descr="Google Shape;29;p62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6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4131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413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745147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2pPr>
            <a:lvl3pPr marL="1202348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3pPr>
            <a:lvl4pPr marL="1659547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4pPr>
            <a:lvl5pPr marL="2116747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33" name="Google Shape;32;p62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41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2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1" name="Google Shape;12;p27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4142" name="Google Shape;13;p27" descr="Google Shape;13;p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414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1" cy="762002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  <a:lvl2pPr marL="7286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2pPr>
            <a:lvl3pPr marL="11858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3pPr>
            <a:lvl4pPr marL="1643061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4pPr>
            <a:lvl5pPr marL="2100261" indent="-185736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44" name="Google Shape;15;p27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4145" name="Google Shape;16;p27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40"/>
            <a:ext cx="3338455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41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2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3" name="Google Shape;19;p28" descr="Google Shape;19;p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4154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 b="1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15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</a:defRPr>
            </a:lvl1pPr>
            <a:lvl2pPr marL="9144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2pPr>
            <a:lvl3pPr marL="13716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3pPr>
            <a:lvl4pPr marL="18288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4pPr>
            <a:lvl5pPr marL="22860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56" name="Google Shape;22;p28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41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4" y="12755560"/>
            <a:ext cx="295227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 b="1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4" name="Google Shape;25;p29" descr="Google Shape;25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416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7286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1858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643061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100261" indent="-185736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2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3" name="Google Shape;29;p30" descr="Google Shape;29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41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2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485" name="Google Shape;7;p26"/>
          <p:cNvSpPr txBox="1"/>
          <p:nvPr/>
        </p:nvSpPr>
        <p:spPr>
          <a:xfrm>
            <a:off x="20300306" y="493905"/>
            <a:ext cx="2881074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4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3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1" name="Google Shape;32;p31" descr="Google Shape;32;p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418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18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7286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1858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643061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100261" indent="-185736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84" name="Google Shape;35;p31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41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2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2438337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9" name="Google Shape;45;p34" descr="Google Shape;45;p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420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1" cy="762002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7286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1858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643061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100261" indent="-185736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01" name="Google Shape;47;p34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4202" name="Google Shape;48;p34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42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2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0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4211" name="Google Shape;7;p26"/>
          <p:cNvSpPr txBox="1"/>
          <p:nvPr/>
        </p:nvSpPr>
        <p:spPr>
          <a:xfrm>
            <a:off x="20300306" y="493905"/>
            <a:ext cx="2881074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42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3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9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4220" name="Google Shape;7;p26"/>
          <p:cNvSpPr txBox="1"/>
          <p:nvPr/>
        </p:nvSpPr>
        <p:spPr>
          <a:xfrm>
            <a:off x="20300306" y="493905"/>
            <a:ext cx="2881074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42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3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nha + Log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8" name="Google Shape;55;p37"/>
          <p:cNvSpPr txBox="1"/>
          <p:nvPr/>
        </p:nvSpPr>
        <p:spPr>
          <a:xfrm>
            <a:off x="20300306" y="493905"/>
            <a:ext cx="2881074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pic>
        <p:nvPicPr>
          <p:cNvPr id="4229" name="Google Shape;56;p37" descr="Google Shape;56;p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42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7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4238" name="Google Shape;7;p26"/>
          <p:cNvSpPr txBox="1"/>
          <p:nvPr/>
        </p:nvSpPr>
        <p:spPr>
          <a:xfrm>
            <a:off x="20300306" y="493905"/>
            <a:ext cx="2881074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42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3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6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4247" name="Google Shape;7;p26"/>
          <p:cNvSpPr txBox="1"/>
          <p:nvPr/>
        </p:nvSpPr>
        <p:spPr>
          <a:xfrm>
            <a:off x="20300306" y="493905"/>
            <a:ext cx="2881074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42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3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2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5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4256" name="Google Shape;7;p26"/>
          <p:cNvSpPr txBox="1"/>
          <p:nvPr/>
        </p:nvSpPr>
        <p:spPr>
          <a:xfrm>
            <a:off x="20300306" y="493905"/>
            <a:ext cx="2881074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42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3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3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4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4265" name="Google Shape;7;p26"/>
          <p:cNvSpPr txBox="1"/>
          <p:nvPr/>
        </p:nvSpPr>
        <p:spPr>
          <a:xfrm>
            <a:off x="20300306" y="493905"/>
            <a:ext cx="2881074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42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3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nha + Log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55;p37"/>
          <p:cNvSpPr txBox="1"/>
          <p:nvPr/>
        </p:nvSpPr>
        <p:spPr>
          <a:xfrm>
            <a:off x="20300306" y="493905"/>
            <a:ext cx="2881074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pic>
        <p:nvPicPr>
          <p:cNvPr id="494" name="Google Shape;56;p37" descr="Google Shape;56;p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4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4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2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1" cy="762002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7286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1858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643061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100261" indent="-185736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81" name="Google Shape;70;p43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4282" name="Google Shape;71;p43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42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2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29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7286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1858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643061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100261" indent="-185736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92" name="Google Shape;76;p44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pic>
        <p:nvPicPr>
          <p:cNvPr id="4293" name="Google Shape;77;p44" descr="Google Shape;77;p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6" y="12727229"/>
            <a:ext cx="2014798" cy="579935"/>
          </a:xfrm>
          <a:prstGeom prst="rect">
            <a:avLst/>
          </a:prstGeom>
          <a:ln w="12700">
            <a:miter lim="400000"/>
          </a:ln>
        </p:spPr>
      </p:pic>
      <p:sp>
        <p:nvSpPr>
          <p:cNvPr id="42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2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Linha + Log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4302" name="Google Shape;7;p26"/>
          <p:cNvSpPr txBox="1"/>
          <p:nvPr/>
        </p:nvSpPr>
        <p:spPr>
          <a:xfrm>
            <a:off x="20300306" y="493905"/>
            <a:ext cx="2881074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43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0" name="Google Shape;82;p46"/>
          <p:cNvSpPr txBox="1"/>
          <p:nvPr/>
        </p:nvSpPr>
        <p:spPr>
          <a:xfrm>
            <a:off x="6468929" y="480516"/>
            <a:ext cx="2571059" cy="359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z="2400">
                <a:solidFill>
                  <a:srgbClr val="929292"/>
                </a:solidFill>
              </a:defRPr>
            </a:lvl1pPr>
          </a:lstStyle>
          <a:p>
            <a:r>
              <a:t>Design Exploration</a:t>
            </a:r>
          </a:p>
        </p:txBody>
      </p:sp>
      <p:sp>
        <p:nvSpPr>
          <p:cNvPr id="4311" name="Google Shape;83;p46"/>
          <p:cNvSpPr txBox="1"/>
          <p:nvPr/>
        </p:nvSpPr>
        <p:spPr>
          <a:xfrm>
            <a:off x="12305606" y="480516"/>
            <a:ext cx="2181426" cy="359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z="2400">
                <a:solidFill>
                  <a:srgbClr val="929292"/>
                </a:solidFill>
              </a:defRPr>
            </a:lvl1pPr>
          </a:lstStyle>
          <a:p>
            <a:r>
              <a:t>December 2019</a:t>
            </a:r>
          </a:p>
        </p:txBody>
      </p:sp>
      <p:sp>
        <p:nvSpPr>
          <p:cNvPr id="4312" name="Google Shape;84;p46"/>
          <p:cNvSpPr txBox="1"/>
          <p:nvPr/>
        </p:nvSpPr>
        <p:spPr>
          <a:xfrm>
            <a:off x="626764" y="296367"/>
            <a:ext cx="2926012" cy="728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z="2400">
                <a:solidFill>
                  <a:srgbClr val="929292"/>
                </a:solidFill>
              </a:defRPr>
            </a:lvl1pPr>
          </a:lstStyle>
          <a:p>
            <a:r>
              <a:t>Descomplica—MAKE</a:t>
            </a:r>
          </a:p>
        </p:txBody>
      </p:sp>
      <p:sp>
        <p:nvSpPr>
          <p:cNvPr id="43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3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color">
    <p:bg>
      <p:bgPr>
        <a:solidFill>
          <a:srgbClr val="F8D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7" name="Google Shape;89;p48" descr="Google Shape;89;p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43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4" y="12755560"/>
            <a:ext cx="295227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 b="1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5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433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433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38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4339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39"/>
            <a:ext cx="3338455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43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7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43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6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2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43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5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503" name="Google Shape;7;p26"/>
          <p:cNvSpPr txBox="1"/>
          <p:nvPr/>
        </p:nvSpPr>
        <p:spPr>
          <a:xfrm>
            <a:off x="20300306" y="493905"/>
            <a:ext cx="2881074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5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3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7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436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2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436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69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43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7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2" y="12565029"/>
            <a:ext cx="673399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437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2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437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80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43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8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2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4389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3"/>
            <a:ext cx="16616963" cy="792702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439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3"/>
            <a:ext cx="16682813" cy="457651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663196" indent="-585200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217597" indent="-5313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2771999" indent="-5159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91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2" y="855422"/>
            <a:ext cx="16616964" cy="497668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43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9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2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44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8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7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440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440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6"/>
            <a:ext cx="4031201" cy="547203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2750489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3969704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5188919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6408134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10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03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44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6" y="12755563"/>
            <a:ext cx="309352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9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441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442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843234" indent="-341584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1405080" indent="-40178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899920" indent="-426719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2357120" indent="-42672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21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44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9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44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2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0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7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6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443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1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43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745147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202346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659546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116746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40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80"/>
            <a:ext cx="547280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44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4" y="12755560"/>
            <a:ext cx="295227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1/4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8" name="RectangleLight"/>
          <p:cNvSpPr/>
          <p:nvPr/>
        </p:nvSpPr>
        <p:spPr>
          <a:xfrm>
            <a:off x="6827518" y="0"/>
            <a:ext cx="17556482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>
              <a:defRPr sz="28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4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4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4450" name="BottomLineRight"/>
          <p:cNvSpPr/>
          <p:nvPr/>
        </p:nvSpPr>
        <p:spPr>
          <a:xfrm>
            <a:off x="7431513" y="12907536"/>
            <a:ext cx="15837411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451" name="BottomLineLeft"/>
          <p:cNvSpPr/>
          <p:nvPr/>
        </p:nvSpPr>
        <p:spPr>
          <a:xfrm>
            <a:off x="1109471" y="12907536"/>
            <a:ext cx="5029203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452" name="TopLineRight"/>
          <p:cNvSpPr/>
          <p:nvPr/>
        </p:nvSpPr>
        <p:spPr>
          <a:xfrm>
            <a:off x="7431513" y="2363810"/>
            <a:ext cx="15837411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453" name="TopLineLeft"/>
          <p:cNvSpPr/>
          <p:nvPr/>
        </p:nvSpPr>
        <p:spPr>
          <a:xfrm>
            <a:off x="1109471" y="2363810"/>
            <a:ext cx="5029203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454" name="Title Text"/>
          <p:cNvSpPr txBox="1">
            <a:spLocks noGrp="1"/>
          </p:cNvSpPr>
          <p:nvPr>
            <p:ph type="title"/>
          </p:nvPr>
        </p:nvSpPr>
        <p:spPr>
          <a:xfrm>
            <a:off x="1109472" y="5488739"/>
            <a:ext cx="5029202" cy="1538884"/>
          </a:xfrm>
          <a:prstGeom prst="rect">
            <a:avLst/>
          </a:prstGeom>
        </p:spPr>
        <p:txBody>
          <a:bodyPr lIns="0" tIns="0" rIns="0" bIns="0" anchor="b"/>
          <a:lstStyle>
            <a:lvl1pPr algn="r" defTabSz="914400">
              <a:lnSpc>
                <a:spcPct val="100000"/>
              </a:lnSpc>
              <a:defRPr sz="1800"/>
            </a:lvl1pPr>
          </a:lstStyle>
          <a:p>
            <a:r>
              <a:t>Title Text</a:t>
            </a:r>
          </a:p>
        </p:txBody>
      </p:sp>
      <p:sp>
        <p:nvSpPr>
          <p:cNvPr id="445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7049982"/>
            <a:ext cx="5029202" cy="1646607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56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7"/>
            <a:ext cx="8961122" cy="784833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</p:spTree>
  </p:cSld>
  <p:clrMapOvr>
    <a:masterClrMapping/>
  </p:clrMapOvr>
  <p:transition spd="med"/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efault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3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4464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22165057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4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9"/>
            <a:ext cx="22165057" cy="5540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4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4467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7"/>
            <a:ext cx="8961122" cy="784833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512" name="Google Shape;7;p26"/>
          <p:cNvSpPr txBox="1"/>
          <p:nvPr/>
        </p:nvSpPr>
        <p:spPr>
          <a:xfrm>
            <a:off x="20300306" y="493905"/>
            <a:ext cx="2881074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5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3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3/4 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" name="RectangleLight"/>
          <p:cNvSpPr/>
          <p:nvPr/>
        </p:nvSpPr>
        <p:spPr>
          <a:xfrm>
            <a:off x="17562830" y="0"/>
            <a:ext cx="6821170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1828800">
              <a:lnSpc>
                <a:spcPct val="100000"/>
              </a:lnSpc>
              <a:defRPr sz="36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4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15286"/>
            <a:ext cx="266974" cy="259223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4476" name="BottomLineRight"/>
          <p:cNvSpPr/>
          <p:nvPr/>
        </p:nvSpPr>
        <p:spPr>
          <a:xfrm>
            <a:off x="18239722" y="12907536"/>
            <a:ext cx="5029202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477" name="BottomLineLeft"/>
          <p:cNvSpPr/>
          <p:nvPr/>
        </p:nvSpPr>
        <p:spPr>
          <a:xfrm>
            <a:off x="1109471" y="12907536"/>
            <a:ext cx="15837411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478" name="TopLineRight"/>
          <p:cNvSpPr/>
          <p:nvPr/>
        </p:nvSpPr>
        <p:spPr>
          <a:xfrm>
            <a:off x="18239722" y="2363810"/>
            <a:ext cx="5029202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479" name="TopLineLeft"/>
          <p:cNvSpPr/>
          <p:nvPr/>
        </p:nvSpPr>
        <p:spPr>
          <a:xfrm>
            <a:off x="1109471" y="2363810"/>
            <a:ext cx="15837411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480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15837409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48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9"/>
            <a:ext cx="15837409" cy="594364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82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8233136" y="-90667"/>
            <a:ext cx="5047490" cy="784833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</p:spTree>
  </p:cSld>
  <p:clrMapOvr>
    <a:masterClrMapping/>
  </p:clrMapOvr>
  <p:transition spd="med"/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9" name="Google Shape;29;p62" descr="Google Shape;29;p62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6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4490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449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745147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2pPr>
            <a:lvl3pPr marL="1202348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3pPr>
            <a:lvl4pPr marL="1659547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4pPr>
            <a:lvl5pPr marL="2116747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92" name="Google Shape;32;p62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44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2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450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45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1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452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452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27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45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5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453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453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38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45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454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48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4549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39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45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455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2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456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456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5" indent="-293075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5" indent="-293075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69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45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70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2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521" name="Google Shape;7;p26"/>
          <p:cNvSpPr txBox="1"/>
          <p:nvPr/>
        </p:nvSpPr>
        <p:spPr>
          <a:xfrm>
            <a:off x="20300306" y="493905"/>
            <a:ext cx="2881074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5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3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7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6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457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457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5" indent="-293075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5" indent="-293075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80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45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70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458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1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5" indent="-293075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5" indent="-293075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90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4591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45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70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3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4600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460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5" indent="-293075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5" indent="-293075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02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46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70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0" name="Title Text"/>
          <p:cNvSpPr txBox="1">
            <a:spLocks noGrp="1"/>
          </p:cNvSpPr>
          <p:nvPr>
            <p:ph type="title"/>
          </p:nvPr>
        </p:nvSpPr>
        <p:spPr>
          <a:xfrm>
            <a:off x="3048000" y="2244725"/>
            <a:ext cx="18288000" cy="4775202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ctr" defTabSz="1828800">
              <a:defRPr sz="12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6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1pPr>
            <a:lvl2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2pPr>
            <a:lvl3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3pPr>
            <a:lvl4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4pPr>
            <a:lvl5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4" y="12882246"/>
            <a:ext cx="413106" cy="391159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9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620" name="Body Level One…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1pPr>
            <a:lvl2pPr marL="1447800" indent="-5334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2pPr>
            <a:lvl3pPr marL="2468878" indent="-640078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3pPr>
            <a:lvl4pPr marL="34544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4pPr>
            <a:lvl5pPr marL="43688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4" y="12882246"/>
            <a:ext cx="413106" cy="391159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" name="Title Text"/>
          <p:cNvSpPr txBox="1">
            <a:spLocks noGrp="1"/>
          </p:cNvSpPr>
          <p:nvPr>
            <p:ph type="title"/>
          </p:nvPr>
        </p:nvSpPr>
        <p:spPr>
          <a:xfrm>
            <a:off x="1663700" y="3419476"/>
            <a:ext cx="21031200" cy="5705476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12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6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63700" y="9178927"/>
            <a:ext cx="21031200" cy="3000376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4" y="12882246"/>
            <a:ext cx="413106" cy="391159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7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63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76400" y="3651250"/>
            <a:ext cx="10363200" cy="8702676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1pPr>
            <a:lvl2pPr marL="1447800" indent="-5334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2pPr>
            <a:lvl3pPr marL="2468878" indent="-640078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3pPr>
            <a:lvl4pPr marL="34544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4pPr>
            <a:lvl5pPr marL="43688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4" y="12882246"/>
            <a:ext cx="413106" cy="391159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6" name="Title Text"/>
          <p:cNvSpPr txBox="1">
            <a:spLocks noGrp="1"/>
          </p:cNvSpPr>
          <p:nvPr>
            <p:ph type="title"/>
          </p:nvPr>
        </p:nvSpPr>
        <p:spPr>
          <a:xfrm>
            <a:off x="1679575" y="730251"/>
            <a:ext cx="21031202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64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9575" y="3362326"/>
            <a:ext cx="10315577" cy="1647826"/>
          </a:xfrm>
          <a:prstGeom prst="rect">
            <a:avLst/>
          </a:prstGeom>
        </p:spPr>
        <p:txBody>
          <a:bodyPr lIns="45718" tIns="45718" rIns="45718" bIns="45718" anchor="b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48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12344400" y="3362326"/>
            <a:ext cx="10366376" cy="1647826"/>
          </a:xfrm>
          <a:prstGeom prst="rect">
            <a:avLst/>
          </a:prstGeom>
        </p:spPr>
        <p:txBody>
          <a:bodyPr lIns="45718" tIns="45718" rIns="45718" bIns="45718" anchor="b"/>
          <a:lstStyle/>
          <a:p>
            <a:endParaRPr/>
          </a:p>
        </p:txBody>
      </p:sp>
      <p:sp>
        <p:nvSpPr>
          <p:cNvPr id="46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4" y="12882246"/>
            <a:ext cx="413106" cy="391159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6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6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4" y="12882246"/>
            <a:ext cx="413106" cy="391159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4" y="12882246"/>
            <a:ext cx="413106" cy="391159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3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530" name="Google Shape;7;p26"/>
          <p:cNvSpPr txBox="1"/>
          <p:nvPr/>
        </p:nvSpPr>
        <p:spPr>
          <a:xfrm>
            <a:off x="20300306" y="493905"/>
            <a:ext cx="2881074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5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3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1" name="Title Text"/>
          <p:cNvSpPr txBox="1">
            <a:spLocks noGrp="1"/>
          </p:cNvSpPr>
          <p:nvPr>
            <p:ph type="title"/>
          </p:nvPr>
        </p:nvSpPr>
        <p:spPr>
          <a:xfrm>
            <a:off x="1679575" y="914400"/>
            <a:ext cx="7864477" cy="3200400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6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6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66375" y="1974850"/>
            <a:ext cx="12344401" cy="9747251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1pPr>
            <a:lvl2pPr marL="1436914" indent="-522514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2pPr>
            <a:lvl3pPr marL="2438400" indent="-60960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3pPr>
            <a:lvl4pPr marL="3474720" indent="-73152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4pPr>
            <a:lvl5pPr marL="4389120" indent="-73152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73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1679575" y="4114800"/>
            <a:ext cx="7864476" cy="7623176"/>
          </a:xfrm>
          <a:prstGeom prst="rect">
            <a:avLst/>
          </a:prstGeom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6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4" y="12882246"/>
            <a:ext cx="413106" cy="391159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1" name="Title Text"/>
          <p:cNvSpPr txBox="1">
            <a:spLocks noGrp="1"/>
          </p:cNvSpPr>
          <p:nvPr>
            <p:ph type="title"/>
          </p:nvPr>
        </p:nvSpPr>
        <p:spPr>
          <a:xfrm>
            <a:off x="1679575" y="914400"/>
            <a:ext cx="7864477" cy="3200400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6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682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0366375" y="1974850"/>
            <a:ext cx="12344401" cy="974725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6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9575" y="4114800"/>
            <a:ext cx="7864477" cy="7623176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4" y="12882246"/>
            <a:ext cx="413106" cy="391159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46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4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4700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59" cy="547285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470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02" name="A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80"/>
            <a:ext cx="547280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47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0" y="12565029"/>
            <a:ext cx="673403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4711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59" cy="547285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471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13" name="A"/>
          <p:cNvSpPr txBox="1">
            <a:spLocks noGrp="1"/>
          </p:cNvSpPr>
          <p:nvPr>
            <p:ph type="body" sz="quarter" idx="21"/>
          </p:nvPr>
        </p:nvSpPr>
        <p:spPr>
          <a:xfrm>
            <a:off x="471217" y="385180"/>
            <a:ext cx="547280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47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47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4" cy="762004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23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7" y="7632644"/>
            <a:ext cx="4031063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4724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8" y="2922940"/>
            <a:ext cx="3338459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47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473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474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474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4" cy="762004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44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7" y="7632644"/>
            <a:ext cx="4031063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4745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8" y="2922940"/>
            <a:ext cx="3338459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47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3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47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3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2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5"/>
          </a:xfrm>
          <a:prstGeom prst="rect">
            <a:avLst/>
          </a:prstGeom>
          <a:ln w="12700">
            <a:miter lim="400000"/>
          </a:ln>
        </p:spPr>
      </p:pic>
      <p:sp>
        <p:nvSpPr>
          <p:cNvPr id="4763" name="Title Text"/>
          <p:cNvSpPr txBox="1">
            <a:spLocks noGrp="1"/>
          </p:cNvSpPr>
          <p:nvPr>
            <p:ph type="title"/>
          </p:nvPr>
        </p:nvSpPr>
        <p:spPr>
          <a:xfrm>
            <a:off x="1440255" y="172933"/>
            <a:ext cx="22083764" cy="134448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764" name="Body Level One…"/>
          <p:cNvSpPr txBox="1">
            <a:spLocks noGrp="1"/>
          </p:cNvSpPr>
          <p:nvPr>
            <p:ph type="body" idx="1"/>
          </p:nvPr>
        </p:nvSpPr>
        <p:spPr>
          <a:xfrm>
            <a:off x="864152" y="1920606"/>
            <a:ext cx="22660127" cy="10439324"/>
          </a:xfrm>
          <a:prstGeom prst="rect">
            <a:avLst/>
          </a:prstGeom>
        </p:spPr>
        <p:txBody>
          <a:bodyPr/>
          <a:lstStyle>
            <a:lvl2pPr marL="1099426" indent="-597776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8529" y="12888011"/>
            <a:ext cx="413180" cy="392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4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2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5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477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59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477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75" name="A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80"/>
            <a:ext cx="547280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47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3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2" y="12565029"/>
            <a:ext cx="673399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4784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59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478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86" name="A"/>
          <p:cNvSpPr txBox="1">
            <a:spLocks noGrp="1"/>
          </p:cNvSpPr>
          <p:nvPr>
            <p:ph type="body" sz="quarter" idx="21"/>
          </p:nvPr>
        </p:nvSpPr>
        <p:spPr>
          <a:xfrm>
            <a:off x="471217" y="385180"/>
            <a:ext cx="547280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47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4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5"/>
          </a:xfrm>
          <a:prstGeom prst="rect">
            <a:avLst/>
          </a:prstGeom>
          <a:ln w="12700">
            <a:miter lim="400000"/>
          </a:ln>
        </p:spPr>
      </p:pic>
      <p:sp>
        <p:nvSpPr>
          <p:cNvPr id="4795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0"/>
            <a:ext cx="16616966" cy="792702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479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4"/>
            <a:ext cx="16682813" cy="457651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663200" indent="-5852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217599" indent="-531302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2772001" indent="-515902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97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3" y="855422"/>
            <a:ext cx="16616965" cy="497668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47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30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5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5"/>
          </a:xfrm>
          <a:prstGeom prst="rect">
            <a:avLst/>
          </a:prstGeom>
          <a:ln w="12700">
            <a:miter lim="400000"/>
          </a:ln>
        </p:spPr>
      </p:pic>
      <p:sp>
        <p:nvSpPr>
          <p:cNvPr id="48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30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6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4814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481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7"/>
            <a:ext cx="4031204" cy="547204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2750491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3969706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5188920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6408137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16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9" y="385180"/>
            <a:ext cx="547204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48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6" y="12755564"/>
            <a:ext cx="309352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7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4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9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482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5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482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8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779688" indent="-179613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236887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6940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1512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27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9" y="385183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48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4" y="12755560"/>
            <a:ext cx="295227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8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6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483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1"/>
            <a:ext cx="3338456" cy="54728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483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843236" indent="-341586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1405080" indent="-40178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899920" indent="-426719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2357120" indent="-42672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38" name="A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80"/>
            <a:ext cx="547280" cy="547280"/>
          </a:xfrm>
          <a:prstGeom prst="rect">
            <a:avLst/>
          </a:prstGeom>
        </p:spPr>
        <p:txBody>
          <a:bodyPr lIns="0" tIns="0" rIns="0" bIns="0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48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8529" y="12888011"/>
            <a:ext cx="413180" cy="392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48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4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1" y="12565029"/>
            <a:ext cx="673400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485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4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485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57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48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48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67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4868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39"/>
            <a:ext cx="3338455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48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1" cy="762002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7286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1858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643061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100261" indent="-185736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6" name="Google Shape;70;p43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547" name="Google Shape;71;p43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5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2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6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487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48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79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4880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39"/>
            <a:ext cx="3338455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48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8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488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7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2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489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9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490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2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490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10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49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8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491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2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492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21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49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9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2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4930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3"/>
            <a:ext cx="16616963" cy="792702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49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3"/>
            <a:ext cx="16682813" cy="457651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663196" indent="-585200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217597" indent="-5313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2771999" indent="-5159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32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4" y="855422"/>
            <a:ext cx="16616961" cy="497668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49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0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2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49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8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494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495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6"/>
            <a:ext cx="4031201" cy="547203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2750489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3969704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5188919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6408134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51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03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49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6" y="12755563"/>
            <a:ext cx="309352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0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49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3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/4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9" name="RectangleLight"/>
          <p:cNvSpPr/>
          <p:nvPr/>
        </p:nvSpPr>
        <p:spPr>
          <a:xfrm>
            <a:off x="6827518" y="0"/>
            <a:ext cx="17556482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>
              <a:defRPr sz="28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9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4"/>
            <a:ext cx="266974" cy="271964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4991" name="BottomLineRight"/>
          <p:cNvSpPr/>
          <p:nvPr/>
        </p:nvSpPr>
        <p:spPr>
          <a:xfrm>
            <a:off x="7431512" y="12907536"/>
            <a:ext cx="15837410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992" name="BottomLineLeft"/>
          <p:cNvSpPr/>
          <p:nvPr/>
        </p:nvSpPr>
        <p:spPr>
          <a:xfrm>
            <a:off x="1109471" y="12907536"/>
            <a:ext cx="5029203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993" name="TopLineRight"/>
          <p:cNvSpPr/>
          <p:nvPr/>
        </p:nvSpPr>
        <p:spPr>
          <a:xfrm>
            <a:off x="7431512" y="2363810"/>
            <a:ext cx="15837410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994" name="TopLineLeft"/>
          <p:cNvSpPr/>
          <p:nvPr/>
        </p:nvSpPr>
        <p:spPr>
          <a:xfrm>
            <a:off x="1109471" y="2363810"/>
            <a:ext cx="5029203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995" name="Title Text"/>
          <p:cNvSpPr txBox="1">
            <a:spLocks noGrp="1"/>
          </p:cNvSpPr>
          <p:nvPr>
            <p:ph type="title"/>
          </p:nvPr>
        </p:nvSpPr>
        <p:spPr>
          <a:xfrm>
            <a:off x="1109472" y="5488739"/>
            <a:ext cx="5029202" cy="1538884"/>
          </a:xfrm>
          <a:prstGeom prst="rect">
            <a:avLst/>
          </a:prstGeom>
        </p:spPr>
        <p:txBody>
          <a:bodyPr lIns="0" tIns="0" rIns="0" bIns="0" anchor="b"/>
          <a:lstStyle>
            <a:lvl1pPr algn="r" defTabSz="914400">
              <a:lnSpc>
                <a:spcPct val="100000"/>
              </a:lnSpc>
              <a:defRPr sz="1800"/>
            </a:lvl1pPr>
          </a:lstStyle>
          <a:p>
            <a:r>
              <a:t>Title Text</a:t>
            </a:r>
          </a:p>
        </p:txBody>
      </p:sp>
      <p:sp>
        <p:nvSpPr>
          <p:cNvPr id="499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7049982"/>
            <a:ext cx="5029202" cy="1646607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97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7"/>
            <a:ext cx="8961122" cy="784833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5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7286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1858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643061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100261" indent="-185736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7" name="Google Shape;76;p44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pic>
        <p:nvPicPr>
          <p:cNvPr id="558" name="Google Shape;77;p44" descr="Google Shape;77;p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6" y="12727229"/>
            <a:ext cx="2014798" cy="579935"/>
          </a:xfrm>
          <a:prstGeom prst="rect">
            <a:avLst/>
          </a:prstGeom>
          <a:ln w="12700">
            <a:miter lim="400000"/>
          </a:ln>
        </p:spPr>
      </p:pic>
      <p:sp>
        <p:nvSpPr>
          <p:cNvPr id="5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2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4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5005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22165057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00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9"/>
            <a:ext cx="22165057" cy="5540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4"/>
            <a:ext cx="266974" cy="271964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5008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7"/>
            <a:ext cx="8961122" cy="784833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</p:spTree>
  </p:cSld>
  <p:clrMapOvr>
    <a:masterClrMapping/>
  </p:clrMapOvr>
  <p:transition spd="med"/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/4 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5" name="RectangleLight"/>
          <p:cNvSpPr/>
          <p:nvPr/>
        </p:nvSpPr>
        <p:spPr>
          <a:xfrm>
            <a:off x="17562830" y="0"/>
            <a:ext cx="6821170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1828800">
              <a:lnSpc>
                <a:spcPct val="100000"/>
              </a:lnSpc>
              <a:defRPr sz="36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15286"/>
            <a:ext cx="266974" cy="259222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5017" name="BottomLineRight"/>
          <p:cNvSpPr/>
          <p:nvPr/>
        </p:nvSpPr>
        <p:spPr>
          <a:xfrm>
            <a:off x="18239722" y="12907536"/>
            <a:ext cx="5029202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018" name="BottomLineLeft"/>
          <p:cNvSpPr/>
          <p:nvPr/>
        </p:nvSpPr>
        <p:spPr>
          <a:xfrm>
            <a:off x="1109470" y="12907536"/>
            <a:ext cx="15837410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019" name="TopLineRight"/>
          <p:cNvSpPr/>
          <p:nvPr/>
        </p:nvSpPr>
        <p:spPr>
          <a:xfrm>
            <a:off x="18239722" y="2363810"/>
            <a:ext cx="5029202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020" name="TopLineLeft"/>
          <p:cNvSpPr/>
          <p:nvPr/>
        </p:nvSpPr>
        <p:spPr>
          <a:xfrm>
            <a:off x="1109470" y="2363810"/>
            <a:ext cx="15837410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021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15837409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0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9"/>
            <a:ext cx="15837409" cy="594364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23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8233136" y="-90667"/>
            <a:ext cx="5047490" cy="784833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</p:spTree>
  </p:cSld>
  <p:clrMapOvr>
    <a:masterClrMapping/>
  </p:clrMapOvr>
  <p:transition spd="med"/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0" name="Google Shape;29;p62" descr="Google Shape;29;p62"/>
          <p:cNvPicPr>
            <a:picLocks noChangeAspect="1"/>
          </p:cNvPicPr>
          <p:nvPr/>
        </p:nvPicPr>
        <p:blipFill>
          <a:blip r:embed="rId2"/>
          <a:srcRect l="1309" r="1309"/>
          <a:stretch>
            <a:fillRect/>
          </a:stretch>
        </p:blipFill>
        <p:spPr>
          <a:xfrm>
            <a:off x="408104" y="12565029"/>
            <a:ext cx="673396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5031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03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745147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2pPr>
            <a:lvl3pPr marL="1202348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3pPr>
            <a:lvl4pPr marL="1659547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4pPr>
            <a:lvl5pPr marL="2116747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33" name="Google Shape;32;p62"/>
          <p:cNvSpPr txBox="1">
            <a:spLocks noGrp="1"/>
          </p:cNvSpPr>
          <p:nvPr>
            <p:ph type="body" sz="quarter" idx="21"/>
          </p:nvPr>
        </p:nvSpPr>
        <p:spPr>
          <a:xfrm>
            <a:off x="471214" y="385179"/>
            <a:ext cx="547280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50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3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1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50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3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9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6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5050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1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05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745147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202346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659546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116746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52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81"/>
            <a:ext cx="547280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50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3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1/4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0" name="RectangleLight"/>
          <p:cNvSpPr/>
          <p:nvPr/>
        </p:nvSpPr>
        <p:spPr>
          <a:xfrm>
            <a:off x="6827518" y="0"/>
            <a:ext cx="17556482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>
              <a:defRPr sz="28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4"/>
            <a:ext cx="266974" cy="271964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5062" name="BottomLineRight"/>
          <p:cNvSpPr/>
          <p:nvPr/>
        </p:nvSpPr>
        <p:spPr>
          <a:xfrm>
            <a:off x="7431512" y="12907536"/>
            <a:ext cx="15837410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063" name="BottomLineLeft"/>
          <p:cNvSpPr/>
          <p:nvPr/>
        </p:nvSpPr>
        <p:spPr>
          <a:xfrm>
            <a:off x="1109471" y="12907536"/>
            <a:ext cx="5029203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064" name="TopLineRight"/>
          <p:cNvSpPr/>
          <p:nvPr/>
        </p:nvSpPr>
        <p:spPr>
          <a:xfrm>
            <a:off x="7431512" y="2363810"/>
            <a:ext cx="15837410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065" name="TopLineLeft"/>
          <p:cNvSpPr/>
          <p:nvPr/>
        </p:nvSpPr>
        <p:spPr>
          <a:xfrm>
            <a:off x="1109471" y="2363810"/>
            <a:ext cx="5029203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066" name="Title Text"/>
          <p:cNvSpPr txBox="1">
            <a:spLocks noGrp="1"/>
          </p:cNvSpPr>
          <p:nvPr>
            <p:ph type="title"/>
          </p:nvPr>
        </p:nvSpPr>
        <p:spPr>
          <a:xfrm>
            <a:off x="1109472" y="5488739"/>
            <a:ext cx="5029202" cy="1538884"/>
          </a:xfrm>
          <a:prstGeom prst="rect">
            <a:avLst/>
          </a:prstGeom>
        </p:spPr>
        <p:txBody>
          <a:bodyPr lIns="0" tIns="0" rIns="0" bIns="0" anchor="b"/>
          <a:lstStyle>
            <a:lvl1pPr algn="r" defTabSz="914400">
              <a:lnSpc>
                <a:spcPct val="100000"/>
              </a:lnSpc>
              <a:defRPr sz="1800"/>
            </a:lvl1pPr>
          </a:lstStyle>
          <a:p>
            <a:r>
              <a:t>Title Text</a:t>
            </a:r>
          </a:p>
        </p:txBody>
      </p:sp>
      <p:sp>
        <p:nvSpPr>
          <p:cNvPr id="50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7049982"/>
            <a:ext cx="5029202" cy="1646607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68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7"/>
            <a:ext cx="8961122" cy="784833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</p:spTree>
  </p:cSld>
  <p:clrMapOvr>
    <a:masterClrMapping/>
  </p:clrMapOvr>
  <p:transition spd="med"/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efault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5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5076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22165057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07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9"/>
            <a:ext cx="22165057" cy="5540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4"/>
            <a:ext cx="266974" cy="271964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5079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7"/>
            <a:ext cx="8961122" cy="784833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</p:spTree>
  </p:cSld>
  <p:clrMapOvr>
    <a:masterClrMapping/>
  </p:clrMapOvr>
  <p:transition spd="med"/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3/4 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6" name="RectangleLight"/>
          <p:cNvSpPr/>
          <p:nvPr/>
        </p:nvSpPr>
        <p:spPr>
          <a:xfrm>
            <a:off x="17562830" y="0"/>
            <a:ext cx="6821170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1828800">
              <a:lnSpc>
                <a:spcPct val="100000"/>
              </a:lnSpc>
              <a:defRPr sz="36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15286"/>
            <a:ext cx="266974" cy="259222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5088" name="BottomLineRight"/>
          <p:cNvSpPr/>
          <p:nvPr/>
        </p:nvSpPr>
        <p:spPr>
          <a:xfrm>
            <a:off x="18239722" y="12907536"/>
            <a:ext cx="5029202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089" name="BottomLineLeft"/>
          <p:cNvSpPr/>
          <p:nvPr/>
        </p:nvSpPr>
        <p:spPr>
          <a:xfrm>
            <a:off x="1109470" y="12907536"/>
            <a:ext cx="15837410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090" name="TopLineRight"/>
          <p:cNvSpPr/>
          <p:nvPr/>
        </p:nvSpPr>
        <p:spPr>
          <a:xfrm>
            <a:off x="18239722" y="2363810"/>
            <a:ext cx="5029202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091" name="TopLineLeft"/>
          <p:cNvSpPr/>
          <p:nvPr/>
        </p:nvSpPr>
        <p:spPr>
          <a:xfrm>
            <a:off x="1109470" y="2363810"/>
            <a:ext cx="15837410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092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15837409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0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9"/>
            <a:ext cx="15837409" cy="594364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94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8233136" y="-90667"/>
            <a:ext cx="5047490" cy="784833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</p:spTree>
  </p:cSld>
  <p:clrMapOvr>
    <a:masterClrMapping/>
  </p:clrMapOvr>
  <p:transition spd="med"/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1" name="Google Shape;29;p62" descr="Google Shape;29;p62"/>
          <p:cNvPicPr>
            <a:picLocks noChangeAspect="1"/>
          </p:cNvPicPr>
          <p:nvPr/>
        </p:nvPicPr>
        <p:blipFill>
          <a:blip r:embed="rId2"/>
          <a:srcRect l="1309" r="1309"/>
          <a:stretch>
            <a:fillRect/>
          </a:stretch>
        </p:blipFill>
        <p:spPr>
          <a:xfrm>
            <a:off x="408104" y="12565029"/>
            <a:ext cx="673396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510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10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745147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2pPr>
            <a:lvl3pPr marL="1202348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3pPr>
            <a:lvl4pPr marL="1659547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4pPr>
            <a:lvl5pPr marL="2116747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04" name="Google Shape;32;p62"/>
          <p:cNvSpPr txBox="1">
            <a:spLocks noGrp="1"/>
          </p:cNvSpPr>
          <p:nvPr>
            <p:ph type="body" sz="quarter" idx="21"/>
          </p:nvPr>
        </p:nvSpPr>
        <p:spPr>
          <a:xfrm>
            <a:off x="471214" y="385179"/>
            <a:ext cx="547280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51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3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511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Linha + Log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567" name="Google Shape;7;p26"/>
          <p:cNvSpPr txBox="1"/>
          <p:nvPr/>
        </p:nvSpPr>
        <p:spPr>
          <a:xfrm>
            <a:off x="20300306" y="493905"/>
            <a:ext cx="2881074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5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51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0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513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13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39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51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0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7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514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14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50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51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0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51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60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5161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51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0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517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0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517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18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5" indent="-293075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5" indent="-293075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81" name="A"/>
          <p:cNvSpPr txBox="1">
            <a:spLocks noGrp="1"/>
          </p:cNvSpPr>
          <p:nvPr>
            <p:ph type="body" sz="quarter" idx="21"/>
          </p:nvPr>
        </p:nvSpPr>
        <p:spPr>
          <a:xfrm>
            <a:off x="458514" y="385179"/>
            <a:ext cx="547280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51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0" y="12755560"/>
            <a:ext cx="300229" cy="302770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9" name="Image" descr="Image"/>
          <p:cNvPicPr>
            <a:picLocks noChangeAspect="1"/>
          </p:cNvPicPr>
          <p:nvPr/>
        </p:nvPicPr>
        <p:blipFill>
          <a:blip r:embed="rId2"/>
          <a:srcRect l="1309" r="1309"/>
          <a:stretch>
            <a:fillRect/>
          </a:stretch>
        </p:blipFill>
        <p:spPr>
          <a:xfrm>
            <a:off x="408104" y="12565029"/>
            <a:ext cx="673396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5190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19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5" indent="-293075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5" indent="-293075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92" name="A"/>
          <p:cNvSpPr txBox="1">
            <a:spLocks noGrp="1"/>
          </p:cNvSpPr>
          <p:nvPr>
            <p:ph type="body" sz="quarter" idx="21"/>
          </p:nvPr>
        </p:nvSpPr>
        <p:spPr>
          <a:xfrm>
            <a:off x="471214" y="385179"/>
            <a:ext cx="547280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51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0" y="12755560"/>
            <a:ext cx="300229" cy="302770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52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1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5" indent="-293075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5" indent="-293075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02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5203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52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0" y="12755560"/>
            <a:ext cx="300229" cy="302770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521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21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5" indent="-293075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5" indent="-293075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14" name="A"/>
          <p:cNvSpPr txBox="1">
            <a:spLocks noGrp="1"/>
          </p:cNvSpPr>
          <p:nvPr>
            <p:ph type="body" sz="quarter" idx="21"/>
          </p:nvPr>
        </p:nvSpPr>
        <p:spPr>
          <a:xfrm>
            <a:off x="458514" y="385179"/>
            <a:ext cx="547280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52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0" y="12755560"/>
            <a:ext cx="300229" cy="302770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1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82;p46"/>
          <p:cNvSpPr txBox="1"/>
          <p:nvPr/>
        </p:nvSpPr>
        <p:spPr>
          <a:xfrm>
            <a:off x="6468929" y="480516"/>
            <a:ext cx="2571059" cy="359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z="2400">
                <a:solidFill>
                  <a:srgbClr val="929292"/>
                </a:solidFill>
              </a:defRPr>
            </a:lvl1pPr>
          </a:lstStyle>
          <a:p>
            <a:r>
              <a:t>Design Exploration</a:t>
            </a:r>
          </a:p>
        </p:txBody>
      </p:sp>
      <p:sp>
        <p:nvSpPr>
          <p:cNvPr id="576" name="Google Shape;83;p46"/>
          <p:cNvSpPr txBox="1"/>
          <p:nvPr/>
        </p:nvSpPr>
        <p:spPr>
          <a:xfrm>
            <a:off x="12305606" y="480516"/>
            <a:ext cx="2181426" cy="359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z="2400">
                <a:solidFill>
                  <a:srgbClr val="929292"/>
                </a:solidFill>
              </a:defRPr>
            </a:lvl1pPr>
          </a:lstStyle>
          <a:p>
            <a:r>
              <a:t>December 2019</a:t>
            </a:r>
          </a:p>
        </p:txBody>
      </p:sp>
      <p:sp>
        <p:nvSpPr>
          <p:cNvPr id="577" name="Google Shape;84;p46"/>
          <p:cNvSpPr txBox="1"/>
          <p:nvPr/>
        </p:nvSpPr>
        <p:spPr>
          <a:xfrm>
            <a:off x="626764" y="296367"/>
            <a:ext cx="2926012" cy="728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z="2400">
                <a:solidFill>
                  <a:srgbClr val="929292"/>
                </a:solidFill>
              </a:defRPr>
            </a:lvl1pPr>
          </a:lstStyle>
          <a:p>
            <a:r>
              <a:t>Descomplica—MAKE</a:t>
            </a:r>
          </a:p>
        </p:txBody>
      </p:sp>
      <p:sp>
        <p:nvSpPr>
          <p:cNvPr id="5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3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" name="Title Text"/>
          <p:cNvSpPr txBox="1">
            <a:spLocks noGrp="1"/>
          </p:cNvSpPr>
          <p:nvPr>
            <p:ph type="title"/>
          </p:nvPr>
        </p:nvSpPr>
        <p:spPr>
          <a:xfrm>
            <a:off x="3048000" y="2244725"/>
            <a:ext cx="18288000" cy="4775202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ctr" defTabSz="1828800">
              <a:defRPr sz="12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22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1pPr>
            <a:lvl2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2pPr>
            <a:lvl3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3pPr>
            <a:lvl4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4pPr>
            <a:lvl5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4" y="12882246"/>
            <a:ext cx="413106" cy="391159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1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232" name="Body Level One…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1pPr>
            <a:lvl2pPr marL="1447800" indent="-5334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2pPr>
            <a:lvl3pPr marL="2468878" indent="-640078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3pPr>
            <a:lvl4pPr marL="34544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4pPr>
            <a:lvl5pPr marL="43688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4" y="12882246"/>
            <a:ext cx="413106" cy="391159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0" name="Title Text"/>
          <p:cNvSpPr txBox="1">
            <a:spLocks noGrp="1"/>
          </p:cNvSpPr>
          <p:nvPr>
            <p:ph type="title"/>
          </p:nvPr>
        </p:nvSpPr>
        <p:spPr>
          <a:xfrm>
            <a:off x="1663700" y="3419476"/>
            <a:ext cx="21031200" cy="5705476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12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2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63700" y="9178927"/>
            <a:ext cx="21031200" cy="3000376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4" y="12882246"/>
            <a:ext cx="413106" cy="391159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9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25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76400" y="3651250"/>
            <a:ext cx="10363200" cy="8702676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1pPr>
            <a:lvl2pPr marL="1447800" indent="-5334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2pPr>
            <a:lvl3pPr marL="2468878" indent="-640078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3pPr>
            <a:lvl4pPr marL="34544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4pPr>
            <a:lvl5pPr marL="43688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4" y="12882246"/>
            <a:ext cx="413106" cy="391159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8" name="Title Text"/>
          <p:cNvSpPr txBox="1">
            <a:spLocks noGrp="1"/>
          </p:cNvSpPr>
          <p:nvPr>
            <p:ph type="title"/>
          </p:nvPr>
        </p:nvSpPr>
        <p:spPr>
          <a:xfrm>
            <a:off x="1679575" y="730251"/>
            <a:ext cx="21031202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2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9575" y="3362326"/>
            <a:ext cx="10315577" cy="1647826"/>
          </a:xfrm>
          <a:prstGeom prst="rect">
            <a:avLst/>
          </a:prstGeom>
        </p:spPr>
        <p:txBody>
          <a:bodyPr lIns="45718" tIns="45718" rIns="45718" bIns="45718" anchor="b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60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12344400" y="3362326"/>
            <a:ext cx="10366376" cy="1647826"/>
          </a:xfrm>
          <a:prstGeom prst="rect">
            <a:avLst/>
          </a:prstGeom>
        </p:spPr>
        <p:txBody>
          <a:bodyPr lIns="45718" tIns="45718" rIns="45718" bIns="45718" anchor="b"/>
          <a:lstStyle/>
          <a:p>
            <a:endParaRPr/>
          </a:p>
        </p:txBody>
      </p:sp>
      <p:sp>
        <p:nvSpPr>
          <p:cNvPr id="52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4" y="12882246"/>
            <a:ext cx="413106" cy="391159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8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2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4" y="12882246"/>
            <a:ext cx="413106" cy="391159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4" y="12882246"/>
            <a:ext cx="413106" cy="391159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" name="Title Text"/>
          <p:cNvSpPr txBox="1">
            <a:spLocks noGrp="1"/>
          </p:cNvSpPr>
          <p:nvPr>
            <p:ph type="title"/>
          </p:nvPr>
        </p:nvSpPr>
        <p:spPr>
          <a:xfrm>
            <a:off x="1679575" y="914400"/>
            <a:ext cx="7864477" cy="3200400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6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28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66375" y="1974850"/>
            <a:ext cx="12344401" cy="9747251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1pPr>
            <a:lvl2pPr marL="1436914" indent="-522514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2pPr>
            <a:lvl3pPr marL="2438400" indent="-60960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3pPr>
            <a:lvl4pPr marL="3474720" indent="-73152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4pPr>
            <a:lvl5pPr marL="4389120" indent="-73152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85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1679576" y="4114800"/>
            <a:ext cx="7864476" cy="7623176"/>
          </a:xfrm>
          <a:prstGeom prst="rect">
            <a:avLst/>
          </a:prstGeom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2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4" y="12882246"/>
            <a:ext cx="413106" cy="391159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3" name="Title Text"/>
          <p:cNvSpPr txBox="1">
            <a:spLocks noGrp="1"/>
          </p:cNvSpPr>
          <p:nvPr>
            <p:ph type="title"/>
          </p:nvPr>
        </p:nvSpPr>
        <p:spPr>
          <a:xfrm>
            <a:off x="1679575" y="914400"/>
            <a:ext cx="7864477" cy="3200400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6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294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0366375" y="1974850"/>
            <a:ext cx="12344401" cy="974725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29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9575" y="4114800"/>
            <a:ext cx="7864477" cy="7623176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4" y="12882246"/>
            <a:ext cx="413106" cy="391159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53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color">
    <p:bg>
      <p:bgPr>
        <a:solidFill>
          <a:srgbClr val="F8D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531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5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31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14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53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2" name="Image" descr="Image"/>
          <p:cNvPicPr>
            <a:picLocks noChangeAspect="1"/>
          </p:cNvPicPr>
          <p:nvPr/>
        </p:nvPicPr>
        <p:blipFill>
          <a:blip r:embed="rId2"/>
          <a:srcRect l="1309" r="1307"/>
          <a:stretch>
            <a:fillRect/>
          </a:stretch>
        </p:blipFill>
        <p:spPr>
          <a:xfrm>
            <a:off x="408101" y="12565029"/>
            <a:ext cx="673400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532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5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32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25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53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53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35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5336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39"/>
            <a:ext cx="3338455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53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534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3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535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535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56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5357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39"/>
            <a:ext cx="3338455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53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53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4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537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7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538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38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87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53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5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1" y="12565029"/>
            <a:ext cx="673400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539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39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98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53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6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5407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3"/>
            <a:ext cx="16616963" cy="792703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540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3"/>
            <a:ext cx="16682813" cy="457652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940393" indent="-585199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494795" indent="-5313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049197" indent="-5159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09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1" y="855421"/>
            <a:ext cx="16616965" cy="497670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54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89;p48" descr="Google Shape;89;p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5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4" y="12755560"/>
            <a:ext cx="295227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 b="1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7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54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5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542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42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6"/>
            <a:ext cx="4031201" cy="547204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3360094" indent="-396725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4579309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5798524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7017740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28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04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54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5" y="12755563"/>
            <a:ext cx="309353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6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543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43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1008288" indent="-179613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65487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9226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798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39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54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2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544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44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843233" indent="-341583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1405080" indent="-40178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899920" indent="-426719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2357120" indent="-42672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50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54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8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54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3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6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546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46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737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30945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88145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45345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69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54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1/4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7" name="RectangleLight"/>
          <p:cNvSpPr/>
          <p:nvPr/>
        </p:nvSpPr>
        <p:spPr>
          <a:xfrm>
            <a:off x="6827518" y="0"/>
            <a:ext cx="17556483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>
              <a:defRPr sz="28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78" name="BottomLineRight"/>
          <p:cNvSpPr/>
          <p:nvPr/>
        </p:nvSpPr>
        <p:spPr>
          <a:xfrm>
            <a:off x="7431513" y="12907536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479" name="BottomLineLeft"/>
          <p:cNvSpPr/>
          <p:nvPr/>
        </p:nvSpPr>
        <p:spPr>
          <a:xfrm>
            <a:off x="1109470" y="12907536"/>
            <a:ext cx="5029205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480" name="TopLineRight"/>
          <p:cNvSpPr/>
          <p:nvPr/>
        </p:nvSpPr>
        <p:spPr>
          <a:xfrm>
            <a:off x="7431513" y="2363809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481" name="TopLineLeft"/>
          <p:cNvSpPr/>
          <p:nvPr/>
        </p:nvSpPr>
        <p:spPr>
          <a:xfrm>
            <a:off x="1109470" y="2363809"/>
            <a:ext cx="5029205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482" name="Title Text"/>
          <p:cNvSpPr txBox="1">
            <a:spLocks noGrp="1"/>
          </p:cNvSpPr>
          <p:nvPr>
            <p:ph type="title"/>
          </p:nvPr>
        </p:nvSpPr>
        <p:spPr>
          <a:xfrm>
            <a:off x="1109472" y="5488739"/>
            <a:ext cx="5029202" cy="1538884"/>
          </a:xfrm>
          <a:prstGeom prst="rect">
            <a:avLst/>
          </a:prstGeom>
        </p:spPr>
        <p:txBody>
          <a:bodyPr lIns="0" tIns="0" rIns="0" bIns="0" anchor="b"/>
          <a:lstStyle>
            <a:lvl1pPr algn="r" defTabSz="914400">
              <a:lnSpc>
                <a:spcPct val="100000"/>
              </a:lnSpc>
              <a:defRPr sz="1800"/>
            </a:lvl1pPr>
          </a:lstStyle>
          <a:p>
            <a:r>
              <a:t>Title Text</a:t>
            </a:r>
          </a:p>
        </p:txBody>
      </p:sp>
      <p:sp>
        <p:nvSpPr>
          <p:cNvPr id="54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7049982"/>
            <a:ext cx="5029202" cy="1646608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84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8"/>
            <a:ext cx="8961123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54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5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Default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2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5493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22165057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49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8"/>
            <a:ext cx="22165057" cy="554001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95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8"/>
            <a:ext cx="8961123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54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5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3/4 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3" name="RectangleLight"/>
          <p:cNvSpPr/>
          <p:nvPr/>
        </p:nvSpPr>
        <p:spPr>
          <a:xfrm>
            <a:off x="17562830" y="0"/>
            <a:ext cx="6821170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1828800">
              <a:lnSpc>
                <a:spcPct val="100000"/>
              </a:lnSpc>
              <a:defRPr sz="36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04" name="BottomLineRight"/>
          <p:cNvSpPr/>
          <p:nvPr/>
        </p:nvSpPr>
        <p:spPr>
          <a:xfrm>
            <a:off x="18239722" y="12907536"/>
            <a:ext cx="502920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505" name="BottomLineLeft"/>
          <p:cNvSpPr/>
          <p:nvPr/>
        </p:nvSpPr>
        <p:spPr>
          <a:xfrm>
            <a:off x="1109471" y="12907536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506" name="TopLineRight"/>
          <p:cNvSpPr/>
          <p:nvPr/>
        </p:nvSpPr>
        <p:spPr>
          <a:xfrm>
            <a:off x="18239722" y="2363809"/>
            <a:ext cx="502920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507" name="TopLineLeft"/>
          <p:cNvSpPr/>
          <p:nvPr/>
        </p:nvSpPr>
        <p:spPr>
          <a:xfrm>
            <a:off x="1109471" y="2363809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508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15837409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50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8"/>
            <a:ext cx="15837409" cy="59436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10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8233136" y="-90668"/>
            <a:ext cx="5047491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55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15287"/>
            <a:ext cx="266974" cy="259223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8" name="Google Shape;29;p62" descr="Google Shape;29;p62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551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52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9737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2pPr>
            <a:lvl3pPr marL="1430948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3pPr>
            <a:lvl4pPr marL="1888146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4pPr>
            <a:lvl5pPr marL="23453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21" name="Google Shape;32;p62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55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60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60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3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604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39"/>
            <a:ext cx="3338455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6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" name="Google Shape;12;p27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5530" name="Google Shape;13;p27" descr="Google Shape;13;p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55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  <a:lvl2pPr marL="9572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2pPr>
            <a:lvl3pPr marL="14144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3pPr>
            <a:lvl4pPr marL="1871660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4pPr>
            <a:lvl5pPr marL="2328860" indent="-185735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32" name="Google Shape;15;p27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5533" name="Google Shape;16;p27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55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4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1" name="Google Shape;19;p28" descr="Google Shape;19;p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554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4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 b="1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54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4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</a:defRPr>
            </a:lvl1pPr>
            <a:lvl2pPr marL="11430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2pPr>
            <a:lvl3pPr marL="16002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3pPr>
            <a:lvl4pPr marL="20574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4pPr>
            <a:lvl5pPr marL="25146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44" name="Google Shape;22;p28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55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 b="1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2" name="Google Shape;25;p29" descr="Google Shape;25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555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1" name="Google Shape;29;p30" descr="Google Shape;29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55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9" name="Google Shape;32;p31" descr="Google Shape;32;p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5570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57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72" name="Google Shape;35;p31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55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2438337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7" name="Google Shape;45;p34" descr="Google Shape;45;p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558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89" name="Google Shape;47;p34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5590" name="Google Shape;48;p34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55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8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5599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56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7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7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5608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56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nha + Log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6" name="Google Shape;55;p37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pic>
        <p:nvPicPr>
          <p:cNvPr id="5617" name="Google Shape;56;p37" descr="Google Shape;56;p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56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6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8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5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5626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56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9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4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5635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56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0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3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5644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56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1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2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5653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56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2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69" name="Google Shape;70;p43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5670" name="Google Shape;71;p43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56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3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7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80" name="Google Shape;76;p44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pic>
        <p:nvPicPr>
          <p:cNvPr id="5681" name="Google Shape;77;p44" descr="Google Shape;77;p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6" y="12727229"/>
            <a:ext cx="2014798" cy="579936"/>
          </a:xfrm>
          <a:prstGeom prst="rect">
            <a:avLst/>
          </a:prstGeom>
          <a:ln w="12700">
            <a:miter lim="400000"/>
          </a:ln>
        </p:spPr>
      </p:pic>
      <p:sp>
        <p:nvSpPr>
          <p:cNvPr id="56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Linha + Log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9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5690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56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4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8" name="Google Shape;82;p46"/>
          <p:cNvSpPr txBox="1"/>
          <p:nvPr/>
        </p:nvSpPr>
        <p:spPr>
          <a:xfrm>
            <a:off x="6468929" y="476249"/>
            <a:ext cx="2571060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z="2400">
                <a:solidFill>
                  <a:srgbClr val="92929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Design Exploration</a:t>
            </a:r>
          </a:p>
        </p:txBody>
      </p:sp>
      <p:sp>
        <p:nvSpPr>
          <p:cNvPr id="5699" name="Google Shape;83;p46"/>
          <p:cNvSpPr txBox="1"/>
          <p:nvPr/>
        </p:nvSpPr>
        <p:spPr>
          <a:xfrm>
            <a:off x="12305606" y="476249"/>
            <a:ext cx="2181427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z="2400">
                <a:solidFill>
                  <a:srgbClr val="92929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December 2019</a:t>
            </a:r>
          </a:p>
        </p:txBody>
      </p:sp>
      <p:sp>
        <p:nvSpPr>
          <p:cNvPr id="5700" name="Google Shape;84;p46"/>
          <p:cNvSpPr txBox="1"/>
          <p:nvPr/>
        </p:nvSpPr>
        <p:spPr>
          <a:xfrm>
            <a:off x="626764" y="476250"/>
            <a:ext cx="2926012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z="2400">
                <a:solidFill>
                  <a:srgbClr val="92929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Descomplica—MAKE</a:t>
            </a:r>
          </a:p>
        </p:txBody>
      </p:sp>
      <p:sp>
        <p:nvSpPr>
          <p:cNvPr id="57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color">
    <p:bg>
      <p:bgPr>
        <a:solidFill>
          <a:srgbClr val="F8D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2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62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2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5" name="Google Shape;89;p48" descr="Google Shape;89;p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57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 b="1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3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572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57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26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5727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39"/>
            <a:ext cx="3338455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57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5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57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4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574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4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5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575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75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57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57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5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1" y="12565029"/>
            <a:ext cx="673400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576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76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68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57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6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5777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3"/>
            <a:ext cx="16616963" cy="792703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57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3"/>
            <a:ext cx="16682813" cy="457652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940393" indent="-585199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494795" indent="-5313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049197" indent="-5159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79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1" y="855421"/>
            <a:ext cx="16616965" cy="497670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57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7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57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6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5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579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79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6"/>
            <a:ext cx="4031201" cy="547204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3360094" indent="-396725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4579309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5798524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7017740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98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04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57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5" y="12755563"/>
            <a:ext cx="309353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7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580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80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843233" indent="-341583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1405080" indent="-40178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899920" indent="-426719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2357120" indent="-42672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09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58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7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63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2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63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4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6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7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58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8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5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582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82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737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30945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88145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45345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28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58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1/4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" name="RectangleLight"/>
          <p:cNvSpPr/>
          <p:nvPr/>
        </p:nvSpPr>
        <p:spPr>
          <a:xfrm>
            <a:off x="6827518" y="0"/>
            <a:ext cx="17556483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>
              <a:defRPr sz="28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37" name="BottomLineRight"/>
          <p:cNvSpPr/>
          <p:nvPr/>
        </p:nvSpPr>
        <p:spPr>
          <a:xfrm>
            <a:off x="7431513" y="12907536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838" name="BottomLineLeft"/>
          <p:cNvSpPr/>
          <p:nvPr/>
        </p:nvSpPr>
        <p:spPr>
          <a:xfrm>
            <a:off x="1109470" y="12907536"/>
            <a:ext cx="5029205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839" name="TopLineRight"/>
          <p:cNvSpPr/>
          <p:nvPr/>
        </p:nvSpPr>
        <p:spPr>
          <a:xfrm>
            <a:off x="7431513" y="2363809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840" name="TopLineLeft"/>
          <p:cNvSpPr/>
          <p:nvPr/>
        </p:nvSpPr>
        <p:spPr>
          <a:xfrm>
            <a:off x="1109470" y="2363809"/>
            <a:ext cx="5029205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841" name="Title Text"/>
          <p:cNvSpPr txBox="1">
            <a:spLocks noGrp="1"/>
          </p:cNvSpPr>
          <p:nvPr>
            <p:ph type="title"/>
          </p:nvPr>
        </p:nvSpPr>
        <p:spPr>
          <a:xfrm>
            <a:off x="1109472" y="5488739"/>
            <a:ext cx="5029202" cy="1538884"/>
          </a:xfrm>
          <a:prstGeom prst="rect">
            <a:avLst/>
          </a:prstGeom>
        </p:spPr>
        <p:txBody>
          <a:bodyPr lIns="0" tIns="0" rIns="0" bIns="0" anchor="b"/>
          <a:lstStyle>
            <a:lvl1pPr algn="r" defTabSz="914400">
              <a:lnSpc>
                <a:spcPct val="100000"/>
              </a:lnSpc>
              <a:defRPr sz="1800"/>
            </a:lvl1pPr>
          </a:lstStyle>
          <a:p>
            <a:r>
              <a:t>Title Text</a:t>
            </a:r>
          </a:p>
        </p:txBody>
      </p:sp>
      <p:sp>
        <p:nvSpPr>
          <p:cNvPr id="584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7049982"/>
            <a:ext cx="5029202" cy="1646608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43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8"/>
            <a:ext cx="8961123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58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5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Default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1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5852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22165057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8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8"/>
            <a:ext cx="22165057" cy="554001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54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8"/>
            <a:ext cx="8961123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58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5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3/4 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2" name="RectangleLight"/>
          <p:cNvSpPr/>
          <p:nvPr/>
        </p:nvSpPr>
        <p:spPr>
          <a:xfrm>
            <a:off x="17562830" y="0"/>
            <a:ext cx="6821170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1828800">
              <a:lnSpc>
                <a:spcPct val="100000"/>
              </a:lnSpc>
              <a:defRPr sz="36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63" name="BottomLineRight"/>
          <p:cNvSpPr/>
          <p:nvPr/>
        </p:nvSpPr>
        <p:spPr>
          <a:xfrm>
            <a:off x="18239722" y="12907536"/>
            <a:ext cx="502920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864" name="BottomLineLeft"/>
          <p:cNvSpPr/>
          <p:nvPr/>
        </p:nvSpPr>
        <p:spPr>
          <a:xfrm>
            <a:off x="1109471" y="12907536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865" name="TopLineRight"/>
          <p:cNvSpPr/>
          <p:nvPr/>
        </p:nvSpPr>
        <p:spPr>
          <a:xfrm>
            <a:off x="18239722" y="2363809"/>
            <a:ext cx="502920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866" name="TopLineLeft"/>
          <p:cNvSpPr/>
          <p:nvPr/>
        </p:nvSpPr>
        <p:spPr>
          <a:xfrm>
            <a:off x="1109471" y="2363809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867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15837409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86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8"/>
            <a:ext cx="15837409" cy="59436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69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8233136" y="-90668"/>
            <a:ext cx="5047491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58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15287"/>
            <a:ext cx="266974" cy="259223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7" name="Google Shape;29;p62" descr="Google Shape;29;p62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587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87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9737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2pPr>
            <a:lvl3pPr marL="1430948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3pPr>
            <a:lvl4pPr marL="1888146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4pPr>
            <a:lvl5pPr marL="23453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80" name="Google Shape;32;p62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58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588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59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9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591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2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91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15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59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2" y="12565029"/>
            <a:ext cx="673399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64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2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64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5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6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3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5924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2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92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26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59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59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3" indent="-293073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3" indent="-293073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36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5937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39"/>
            <a:ext cx="3338455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59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594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0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595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95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57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59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2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5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596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96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68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59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597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78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5979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59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1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598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98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90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59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8" name="Title Text"/>
          <p:cNvSpPr txBox="1">
            <a:spLocks noGrp="1"/>
          </p:cNvSpPr>
          <p:nvPr>
            <p:ph type="title"/>
          </p:nvPr>
        </p:nvSpPr>
        <p:spPr>
          <a:xfrm>
            <a:off x="3048000" y="2244725"/>
            <a:ext cx="18288000" cy="4775202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ctr" defTabSz="1828800">
              <a:defRPr sz="12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99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1pPr>
            <a:lvl2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2pPr>
            <a:lvl3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3pPr>
            <a:lvl4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4pPr>
            <a:lvl5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7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008" name="Body Level One…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1pPr>
            <a:lvl2pPr marL="1447800" indent="-5334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2pPr>
            <a:lvl3pPr marL="2468877" indent="-640077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3pPr>
            <a:lvl4pPr marL="34544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4pPr>
            <a:lvl5pPr marL="43688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6" name="Title Text"/>
          <p:cNvSpPr txBox="1">
            <a:spLocks noGrp="1"/>
          </p:cNvSpPr>
          <p:nvPr>
            <p:ph type="title"/>
          </p:nvPr>
        </p:nvSpPr>
        <p:spPr>
          <a:xfrm>
            <a:off x="1663700" y="3419476"/>
            <a:ext cx="21031200" cy="5705477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12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0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63700" y="9178927"/>
            <a:ext cx="21031200" cy="3000377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2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654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3"/>
            <a:ext cx="16616963" cy="792702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65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3"/>
            <a:ext cx="16682813" cy="457651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663196" indent="-585200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217597" indent="-5313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2771999" indent="-5159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6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2" y="855422"/>
            <a:ext cx="16616964" cy="497668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6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wo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5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02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76400" y="3651250"/>
            <a:ext cx="10363200" cy="8702676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1pPr>
            <a:lvl2pPr marL="1447800" indent="-5334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2pPr>
            <a:lvl3pPr marL="2468877" indent="-640077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3pPr>
            <a:lvl4pPr marL="34544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4pPr>
            <a:lvl5pPr marL="43688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omparis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4" name="Title Text"/>
          <p:cNvSpPr txBox="1">
            <a:spLocks noGrp="1"/>
          </p:cNvSpPr>
          <p:nvPr>
            <p:ph type="title"/>
          </p:nvPr>
        </p:nvSpPr>
        <p:spPr>
          <a:xfrm>
            <a:off x="1679575" y="730251"/>
            <a:ext cx="21031202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0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9575" y="3362326"/>
            <a:ext cx="10315578" cy="1647827"/>
          </a:xfrm>
          <a:prstGeom prst="rect">
            <a:avLst/>
          </a:prstGeom>
        </p:spPr>
        <p:txBody>
          <a:bodyPr lIns="45718" tIns="45718" rIns="45718" bIns="45718" anchor="b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36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12344400" y="3362326"/>
            <a:ext cx="10366376" cy="1647827"/>
          </a:xfrm>
          <a:prstGeom prst="rect">
            <a:avLst/>
          </a:prstGeom>
        </p:spPr>
        <p:txBody>
          <a:bodyPr lIns="45718" tIns="45718" rIns="45718" bIns="45718" anchor="b"/>
          <a:lstStyle/>
          <a:p>
            <a:endParaRPr/>
          </a:p>
        </p:txBody>
      </p:sp>
      <p:sp>
        <p:nvSpPr>
          <p:cNvPr id="60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4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0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ontent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9" name="Title Text"/>
          <p:cNvSpPr txBox="1">
            <a:spLocks noGrp="1"/>
          </p:cNvSpPr>
          <p:nvPr>
            <p:ph type="title"/>
          </p:nvPr>
        </p:nvSpPr>
        <p:spPr>
          <a:xfrm>
            <a:off x="1679575" y="914400"/>
            <a:ext cx="7864478" cy="3200400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6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06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66375" y="1974850"/>
            <a:ext cx="12344401" cy="9747251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1pPr>
            <a:lvl2pPr marL="1436914" indent="-522514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2pPr>
            <a:lvl3pPr marL="2438400" indent="-60960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3pPr>
            <a:lvl4pPr marL="3474720" indent="-73152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4pPr>
            <a:lvl5pPr marL="4389120" indent="-73152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61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1679575" y="4114800"/>
            <a:ext cx="7864476" cy="7623176"/>
          </a:xfrm>
          <a:prstGeom prst="rect">
            <a:avLst/>
          </a:prstGeom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0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Picture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9" name="Title Text"/>
          <p:cNvSpPr txBox="1">
            <a:spLocks noGrp="1"/>
          </p:cNvSpPr>
          <p:nvPr>
            <p:ph type="title"/>
          </p:nvPr>
        </p:nvSpPr>
        <p:spPr>
          <a:xfrm>
            <a:off x="1679575" y="914400"/>
            <a:ext cx="7864478" cy="3200400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6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07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0366375" y="1974850"/>
            <a:ext cx="12344401" cy="974725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0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9575" y="4114800"/>
            <a:ext cx="7864478" cy="7623176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60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2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608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60" cy="547286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608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90" name="A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60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3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8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099" y="12565029"/>
            <a:ext cx="673404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609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60" cy="547286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610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01" name="A"/>
          <p:cNvSpPr txBox="1">
            <a:spLocks noGrp="1"/>
          </p:cNvSpPr>
          <p:nvPr>
            <p:ph type="body" sz="quarter" idx="21"/>
          </p:nvPr>
        </p:nvSpPr>
        <p:spPr>
          <a:xfrm>
            <a:off x="4712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61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6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5" cy="762005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11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6112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8" y="2922940"/>
            <a:ext cx="3338460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61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2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6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612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9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613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61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5" cy="762005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32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6133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8" y="2922940"/>
            <a:ext cx="3338460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61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614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3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4" cy="436646"/>
          </a:xfrm>
          <a:prstGeom prst="rect">
            <a:avLst/>
          </a:prstGeom>
          <a:ln w="12700">
            <a:miter lim="400000"/>
          </a:ln>
        </p:spPr>
      </p:pic>
      <p:sp>
        <p:nvSpPr>
          <p:cNvPr id="6151" name="Title Text"/>
          <p:cNvSpPr txBox="1">
            <a:spLocks noGrp="1"/>
          </p:cNvSpPr>
          <p:nvPr>
            <p:ph type="title"/>
          </p:nvPr>
        </p:nvSpPr>
        <p:spPr>
          <a:xfrm>
            <a:off x="1440255" y="172933"/>
            <a:ext cx="22083764" cy="134448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152" name="Body Level One…"/>
          <p:cNvSpPr txBox="1">
            <a:spLocks noGrp="1"/>
          </p:cNvSpPr>
          <p:nvPr>
            <p:ph type="body" idx="1"/>
          </p:nvPr>
        </p:nvSpPr>
        <p:spPr>
          <a:xfrm>
            <a:off x="864152" y="1920606"/>
            <a:ext cx="22660127" cy="10439325"/>
          </a:xfrm>
          <a:prstGeom prst="rect">
            <a:avLst/>
          </a:prstGeom>
        </p:spPr>
        <p:txBody>
          <a:bodyPr/>
          <a:lstStyle>
            <a:lvl2pPr marL="1099426" indent="-597776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8529" y="12888011"/>
            <a:ext cx="413180" cy="392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3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6161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60" cy="547284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616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63" name="A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61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4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1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1" y="12565029"/>
            <a:ext cx="673400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617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60" cy="547284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617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74" name="A"/>
          <p:cNvSpPr txBox="1">
            <a:spLocks noGrp="1"/>
          </p:cNvSpPr>
          <p:nvPr>
            <p:ph type="body" sz="quarter" idx="21"/>
          </p:nvPr>
        </p:nvSpPr>
        <p:spPr>
          <a:xfrm>
            <a:off x="4712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61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2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4" cy="436646"/>
          </a:xfrm>
          <a:prstGeom prst="rect">
            <a:avLst/>
          </a:prstGeom>
          <a:ln w="12700">
            <a:miter lim="400000"/>
          </a:ln>
        </p:spPr>
      </p:pic>
      <p:sp>
        <p:nvSpPr>
          <p:cNvPr id="6183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0"/>
            <a:ext cx="16616966" cy="792703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61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4"/>
            <a:ext cx="16682813" cy="457651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940398" indent="-5852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494796" indent="-531302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049198" indent="-515902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85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3" y="855421"/>
            <a:ext cx="16616966" cy="497670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61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30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3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4" cy="436646"/>
          </a:xfrm>
          <a:prstGeom prst="rect">
            <a:avLst/>
          </a:prstGeom>
          <a:ln w="12700">
            <a:miter lim="400000"/>
          </a:ln>
        </p:spPr>
      </p:pic>
      <p:sp>
        <p:nvSpPr>
          <p:cNvPr id="61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30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4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1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620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620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7"/>
            <a:ext cx="4031204" cy="547205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3360097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4579311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5798526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7017743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04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9" y="385180"/>
            <a:ext cx="547205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62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5" y="12755564"/>
            <a:ext cx="309353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5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2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9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621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5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621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8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1008288" indent="-179613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65487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9226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798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15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9" y="385183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6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3"/>
            <a:ext cx="16616963" cy="792701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8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3"/>
            <a:ext cx="16682812" cy="457650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385999" indent="-5852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940399" indent="-5313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2494801" indent="-5159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4" y="855422"/>
            <a:ext cx="16616961" cy="497667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8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67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67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6"/>
            <a:ext cx="4031201" cy="547203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2750489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3969704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5188919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6408134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5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03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6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6" y="12755563"/>
            <a:ext cx="309352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6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6224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6" cy="5472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622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843236" indent="-341586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1405080" indent="-40178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899920" indent="-426719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2357120" indent="-42672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26" name="A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62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8529" y="12888011"/>
            <a:ext cx="413180" cy="392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62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7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624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5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624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45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62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3" name="Image" descr="Image"/>
          <p:cNvPicPr>
            <a:picLocks noChangeAspect="1"/>
          </p:cNvPicPr>
          <p:nvPr/>
        </p:nvPicPr>
        <p:blipFill>
          <a:blip r:embed="rId2"/>
          <a:srcRect l="1309" r="1307"/>
          <a:stretch>
            <a:fillRect/>
          </a:stretch>
        </p:blipFill>
        <p:spPr>
          <a:xfrm>
            <a:off x="408101" y="12565029"/>
            <a:ext cx="673400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6254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5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625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56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62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62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66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6267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39"/>
            <a:ext cx="3338455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62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627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4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628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628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87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6288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39"/>
            <a:ext cx="3338455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62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6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629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5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630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0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8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631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631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18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63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9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68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843234" indent="-341584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1405080" indent="-40178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899920" indent="-426719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2357120" indent="-42672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6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6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6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1" y="12565029"/>
            <a:ext cx="673400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632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632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29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63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7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6338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3"/>
            <a:ext cx="16616963" cy="792703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63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3"/>
            <a:ext cx="16682813" cy="457652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940393" indent="-585199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494795" indent="-5313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049197" indent="-5159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40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1" y="855421"/>
            <a:ext cx="16616965" cy="497670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63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63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9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6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635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635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6"/>
            <a:ext cx="4031201" cy="547204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3360094" indent="-396725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4579309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5798524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7017740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59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04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63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5" y="12755563"/>
            <a:ext cx="309353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0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7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636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636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1008288" indent="-179613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65487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9226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798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70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63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1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637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638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843233" indent="-341583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1405080" indent="-40178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899920" indent="-426719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2357120" indent="-42672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81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63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2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9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63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2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7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639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39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737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30945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88145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45345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00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64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1/4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8" name="RectangleLight"/>
          <p:cNvSpPr/>
          <p:nvPr/>
        </p:nvSpPr>
        <p:spPr>
          <a:xfrm>
            <a:off x="6827518" y="0"/>
            <a:ext cx="17556483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>
              <a:defRPr sz="28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409" name="BottomLineRight"/>
          <p:cNvSpPr/>
          <p:nvPr/>
        </p:nvSpPr>
        <p:spPr>
          <a:xfrm>
            <a:off x="7431513" y="12907536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410" name="BottomLineLeft"/>
          <p:cNvSpPr/>
          <p:nvPr/>
        </p:nvSpPr>
        <p:spPr>
          <a:xfrm>
            <a:off x="1109470" y="12907536"/>
            <a:ext cx="5029205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411" name="TopLineRight"/>
          <p:cNvSpPr/>
          <p:nvPr/>
        </p:nvSpPr>
        <p:spPr>
          <a:xfrm>
            <a:off x="7431513" y="2363809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412" name="TopLineLeft"/>
          <p:cNvSpPr/>
          <p:nvPr/>
        </p:nvSpPr>
        <p:spPr>
          <a:xfrm>
            <a:off x="1109470" y="2363809"/>
            <a:ext cx="5029205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413" name="Title Text"/>
          <p:cNvSpPr txBox="1">
            <a:spLocks noGrp="1"/>
          </p:cNvSpPr>
          <p:nvPr>
            <p:ph type="title"/>
          </p:nvPr>
        </p:nvSpPr>
        <p:spPr>
          <a:xfrm>
            <a:off x="1109472" y="5488739"/>
            <a:ext cx="5029202" cy="1538884"/>
          </a:xfrm>
          <a:prstGeom prst="rect">
            <a:avLst/>
          </a:prstGeom>
        </p:spPr>
        <p:txBody>
          <a:bodyPr lIns="0" tIns="0" rIns="0" bIns="0" anchor="b"/>
          <a:lstStyle>
            <a:lvl1pPr algn="r" defTabSz="914400">
              <a:lnSpc>
                <a:spcPct val="100000"/>
              </a:lnSpc>
              <a:defRPr sz="1800"/>
            </a:lvl1pPr>
          </a:lstStyle>
          <a:p>
            <a:r>
              <a:t>Title Text</a:t>
            </a:r>
          </a:p>
        </p:txBody>
      </p:sp>
      <p:sp>
        <p:nvSpPr>
          <p:cNvPr id="64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7049982"/>
            <a:ext cx="5029202" cy="1646608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15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8"/>
            <a:ext cx="8961123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64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5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Default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3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6424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22165057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4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8"/>
            <a:ext cx="22165057" cy="554001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26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8"/>
            <a:ext cx="8961123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64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5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6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2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3/4 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4" name="RectangleLight"/>
          <p:cNvSpPr/>
          <p:nvPr/>
        </p:nvSpPr>
        <p:spPr>
          <a:xfrm>
            <a:off x="17562830" y="0"/>
            <a:ext cx="6821170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1828800">
              <a:lnSpc>
                <a:spcPct val="100000"/>
              </a:lnSpc>
              <a:defRPr sz="36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435" name="BottomLineRight"/>
          <p:cNvSpPr/>
          <p:nvPr/>
        </p:nvSpPr>
        <p:spPr>
          <a:xfrm>
            <a:off x="18239722" y="12907536"/>
            <a:ext cx="502920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436" name="BottomLineLeft"/>
          <p:cNvSpPr/>
          <p:nvPr/>
        </p:nvSpPr>
        <p:spPr>
          <a:xfrm>
            <a:off x="1109471" y="12907536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437" name="TopLineRight"/>
          <p:cNvSpPr/>
          <p:nvPr/>
        </p:nvSpPr>
        <p:spPr>
          <a:xfrm>
            <a:off x="18239722" y="2363809"/>
            <a:ext cx="502920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438" name="TopLineLeft"/>
          <p:cNvSpPr/>
          <p:nvPr/>
        </p:nvSpPr>
        <p:spPr>
          <a:xfrm>
            <a:off x="1109471" y="2363809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439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15837409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4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8"/>
            <a:ext cx="15837409" cy="59436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41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8233136" y="-90668"/>
            <a:ext cx="5047491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64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15287"/>
            <a:ext cx="266974" cy="259223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7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9" name="Google Shape;29;p62" descr="Google Shape;29;p62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6450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645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9737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2pPr>
            <a:lvl3pPr marL="1430948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3pPr>
            <a:lvl4pPr marL="1888146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4pPr>
            <a:lvl5pPr marL="23453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52" name="Google Shape;32;p62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64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0" name="Google Shape;12;p27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6461" name="Google Shape;13;p27" descr="Google Shape;13;p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64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  <a:lvl2pPr marL="9572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2pPr>
            <a:lvl3pPr marL="14144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3pPr>
            <a:lvl4pPr marL="1871660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4pPr>
            <a:lvl5pPr marL="2328860" indent="-185735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63" name="Google Shape;15;p27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6464" name="Google Shape;16;p27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64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3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2" name="Google Shape;19;p28" descr="Google Shape;19;p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647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4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 b="1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47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4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</a:defRPr>
            </a:lvl1pPr>
            <a:lvl2pPr marL="11430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2pPr>
            <a:lvl3pPr marL="16002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3pPr>
            <a:lvl4pPr marL="20574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4pPr>
            <a:lvl5pPr marL="25146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75" name="Google Shape;22;p28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64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 b="1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3" name="Google Shape;25;p29" descr="Google Shape;25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648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3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2" name="Google Shape;29;p30" descr="Google Shape;29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64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4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0" name="Google Shape;32;p31" descr="Google Shape;32;p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6501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0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03" name="Google Shape;35;p31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65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2438337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8" name="Google Shape;45;p34" descr="Google Shape;45;p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651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20" name="Google Shape;47;p34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6521" name="Google Shape;48;p34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65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5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9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6530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65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0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6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70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1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0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745147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202346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659546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116746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5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80"/>
            <a:ext cx="547280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7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4" y="12755560"/>
            <a:ext cx="295227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6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8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6539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65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Linha + Log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7" name="Google Shape;55;p37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pic>
        <p:nvPicPr>
          <p:cNvPr id="6548" name="Google Shape;56;p37" descr="Google Shape;56;p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65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7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6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6557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65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8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5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6566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65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9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4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6575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65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0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3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6584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65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1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00" name="Google Shape;70;p43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6601" name="Google Shape;71;p43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66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2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61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11" name="Google Shape;76;p44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pic>
        <p:nvPicPr>
          <p:cNvPr id="6612" name="Google Shape;77;p44" descr="Google Shape;77;p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6" y="12727229"/>
            <a:ext cx="2014798" cy="579936"/>
          </a:xfrm>
          <a:prstGeom prst="rect">
            <a:avLst/>
          </a:prstGeom>
          <a:ln w="12700">
            <a:miter lim="400000"/>
          </a:ln>
        </p:spPr>
      </p:pic>
      <p:sp>
        <p:nvSpPr>
          <p:cNvPr id="66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Linha + Log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0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6621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66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1/4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RectangleLight"/>
          <p:cNvSpPr/>
          <p:nvPr/>
        </p:nvSpPr>
        <p:spPr>
          <a:xfrm>
            <a:off x="6827518" y="0"/>
            <a:ext cx="17556482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>
              <a:defRPr sz="28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4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715" name="BottomLineRight"/>
          <p:cNvSpPr/>
          <p:nvPr/>
        </p:nvSpPr>
        <p:spPr>
          <a:xfrm>
            <a:off x="7431513" y="12907536"/>
            <a:ext cx="15837411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16" name="BottomLineLeft"/>
          <p:cNvSpPr/>
          <p:nvPr/>
        </p:nvSpPr>
        <p:spPr>
          <a:xfrm>
            <a:off x="1109471" y="12907536"/>
            <a:ext cx="5029203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17" name="TopLineRight"/>
          <p:cNvSpPr/>
          <p:nvPr/>
        </p:nvSpPr>
        <p:spPr>
          <a:xfrm>
            <a:off x="7431513" y="2363810"/>
            <a:ext cx="15837411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18" name="TopLineLeft"/>
          <p:cNvSpPr/>
          <p:nvPr/>
        </p:nvSpPr>
        <p:spPr>
          <a:xfrm>
            <a:off x="1109471" y="2363810"/>
            <a:ext cx="5029203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19" name="Title Text"/>
          <p:cNvSpPr txBox="1">
            <a:spLocks noGrp="1"/>
          </p:cNvSpPr>
          <p:nvPr>
            <p:ph type="title"/>
          </p:nvPr>
        </p:nvSpPr>
        <p:spPr>
          <a:xfrm>
            <a:off x="1109472" y="5488739"/>
            <a:ext cx="5029202" cy="1538884"/>
          </a:xfrm>
          <a:prstGeom prst="rect">
            <a:avLst/>
          </a:prstGeom>
        </p:spPr>
        <p:txBody>
          <a:bodyPr lIns="0" tIns="0" rIns="0" bIns="0" anchor="b"/>
          <a:lstStyle>
            <a:lvl1pPr algn="r" defTabSz="914400">
              <a:lnSpc>
                <a:spcPct val="100000"/>
              </a:lnSpc>
              <a:defRPr sz="1800"/>
            </a:lvl1pPr>
          </a:lstStyle>
          <a:p>
            <a:r>
              <a:t>Title Text</a:t>
            </a:r>
          </a:p>
        </p:txBody>
      </p:sp>
      <p:sp>
        <p:nvSpPr>
          <p:cNvPr id="72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7049982"/>
            <a:ext cx="5029202" cy="1646607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1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7"/>
            <a:ext cx="8961122" cy="784833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</p:spTree>
  </p:cSld>
  <p:clrMapOvr>
    <a:masterClrMapping/>
  </p:clrMapOvr>
  <p:transition spd="med"/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3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9" name="Google Shape;82;p46"/>
          <p:cNvSpPr txBox="1"/>
          <p:nvPr/>
        </p:nvSpPr>
        <p:spPr>
          <a:xfrm>
            <a:off x="6468929" y="476249"/>
            <a:ext cx="2571060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z="2400">
                <a:solidFill>
                  <a:srgbClr val="92929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Design Exploration</a:t>
            </a:r>
          </a:p>
        </p:txBody>
      </p:sp>
      <p:sp>
        <p:nvSpPr>
          <p:cNvPr id="6630" name="Google Shape;83;p46"/>
          <p:cNvSpPr txBox="1"/>
          <p:nvPr/>
        </p:nvSpPr>
        <p:spPr>
          <a:xfrm>
            <a:off x="12305606" y="476249"/>
            <a:ext cx="2181427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z="2400">
                <a:solidFill>
                  <a:srgbClr val="92929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December 2019</a:t>
            </a:r>
          </a:p>
        </p:txBody>
      </p:sp>
      <p:sp>
        <p:nvSpPr>
          <p:cNvPr id="6631" name="Google Shape;84;p46"/>
          <p:cNvSpPr txBox="1"/>
          <p:nvPr/>
        </p:nvSpPr>
        <p:spPr>
          <a:xfrm>
            <a:off x="626764" y="476250"/>
            <a:ext cx="2926012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z="2400">
                <a:solidFill>
                  <a:srgbClr val="92929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Descomplica—MAKE</a:t>
            </a:r>
          </a:p>
        </p:txBody>
      </p:sp>
      <p:sp>
        <p:nvSpPr>
          <p:cNvPr id="66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 color">
    <p:bg>
      <p:bgPr>
        <a:solidFill>
          <a:srgbClr val="F8D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4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6" name="Google Shape;89;p48" descr="Google Shape;89;p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66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 b="1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4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665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66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57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6658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39"/>
            <a:ext cx="3338455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66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6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66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5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667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67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4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668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668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88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66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8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6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1" y="12565029"/>
            <a:ext cx="673400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669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669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99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67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7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6708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3"/>
            <a:ext cx="16616963" cy="792703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670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3"/>
            <a:ext cx="16682813" cy="457652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940393" indent="-585199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494795" indent="-5313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049197" indent="-5159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10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1" y="855421"/>
            <a:ext cx="16616965" cy="497670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67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8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67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efault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729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22165057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9"/>
            <a:ext cx="22165057" cy="5540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4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732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7"/>
            <a:ext cx="8961122" cy="784833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</p:spTree>
  </p:cSld>
  <p:clrMapOvr>
    <a:masterClrMapping/>
  </p:clrMapOvr>
  <p:transition spd="med"/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5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6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672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672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6"/>
            <a:ext cx="4031201" cy="547204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3360094" indent="-396725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4579309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5798524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7017740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29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04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67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5" y="12755563"/>
            <a:ext cx="309353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6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673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673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843233" indent="-341583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1405080" indent="-40178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899920" indent="-426719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2357120" indent="-42672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40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67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8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67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7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6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675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75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737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30945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88145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45345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59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67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1/4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7" name="RectangleLight"/>
          <p:cNvSpPr/>
          <p:nvPr/>
        </p:nvSpPr>
        <p:spPr>
          <a:xfrm>
            <a:off x="6827518" y="0"/>
            <a:ext cx="17556483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>
              <a:defRPr sz="28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768" name="BottomLineRight"/>
          <p:cNvSpPr/>
          <p:nvPr/>
        </p:nvSpPr>
        <p:spPr>
          <a:xfrm>
            <a:off x="7431513" y="12907536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769" name="BottomLineLeft"/>
          <p:cNvSpPr/>
          <p:nvPr/>
        </p:nvSpPr>
        <p:spPr>
          <a:xfrm>
            <a:off x="1109470" y="12907536"/>
            <a:ext cx="5029205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770" name="TopLineRight"/>
          <p:cNvSpPr/>
          <p:nvPr/>
        </p:nvSpPr>
        <p:spPr>
          <a:xfrm>
            <a:off x="7431513" y="2363809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771" name="TopLineLeft"/>
          <p:cNvSpPr/>
          <p:nvPr/>
        </p:nvSpPr>
        <p:spPr>
          <a:xfrm>
            <a:off x="1109470" y="2363809"/>
            <a:ext cx="5029205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772" name="Title Text"/>
          <p:cNvSpPr txBox="1">
            <a:spLocks noGrp="1"/>
          </p:cNvSpPr>
          <p:nvPr>
            <p:ph type="title"/>
          </p:nvPr>
        </p:nvSpPr>
        <p:spPr>
          <a:xfrm>
            <a:off x="1109472" y="5488739"/>
            <a:ext cx="5029202" cy="1538884"/>
          </a:xfrm>
          <a:prstGeom prst="rect">
            <a:avLst/>
          </a:prstGeom>
        </p:spPr>
        <p:txBody>
          <a:bodyPr lIns="0" tIns="0" rIns="0" bIns="0" anchor="b"/>
          <a:lstStyle>
            <a:lvl1pPr algn="r" defTabSz="914400">
              <a:lnSpc>
                <a:spcPct val="100000"/>
              </a:lnSpc>
              <a:defRPr sz="1800"/>
            </a:lvl1pPr>
          </a:lstStyle>
          <a:p>
            <a:r>
              <a:t>Title Text</a:t>
            </a:r>
          </a:p>
        </p:txBody>
      </p:sp>
      <p:sp>
        <p:nvSpPr>
          <p:cNvPr id="67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7049982"/>
            <a:ext cx="5029202" cy="1646608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74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8"/>
            <a:ext cx="8961123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67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5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Default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2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6783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22165057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7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8"/>
            <a:ext cx="22165057" cy="554001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85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8"/>
            <a:ext cx="8961123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67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5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3/4 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3" name="RectangleLight"/>
          <p:cNvSpPr/>
          <p:nvPr/>
        </p:nvSpPr>
        <p:spPr>
          <a:xfrm>
            <a:off x="17562830" y="0"/>
            <a:ext cx="6821170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1828800">
              <a:lnSpc>
                <a:spcPct val="100000"/>
              </a:lnSpc>
              <a:defRPr sz="36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794" name="BottomLineRight"/>
          <p:cNvSpPr/>
          <p:nvPr/>
        </p:nvSpPr>
        <p:spPr>
          <a:xfrm>
            <a:off x="18239722" y="12907536"/>
            <a:ext cx="502920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795" name="BottomLineLeft"/>
          <p:cNvSpPr/>
          <p:nvPr/>
        </p:nvSpPr>
        <p:spPr>
          <a:xfrm>
            <a:off x="1109471" y="12907536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796" name="TopLineRight"/>
          <p:cNvSpPr/>
          <p:nvPr/>
        </p:nvSpPr>
        <p:spPr>
          <a:xfrm>
            <a:off x="18239722" y="2363809"/>
            <a:ext cx="502920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797" name="TopLineLeft"/>
          <p:cNvSpPr/>
          <p:nvPr/>
        </p:nvSpPr>
        <p:spPr>
          <a:xfrm>
            <a:off x="1109471" y="2363809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798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15837409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79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8"/>
            <a:ext cx="15837409" cy="59436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00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8233136" y="-90668"/>
            <a:ext cx="5047491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68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15287"/>
            <a:ext cx="266974" cy="259223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9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8" name="Google Shape;29;p62" descr="Google Shape;29;p62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680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681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9737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2pPr>
            <a:lvl3pPr marL="1430948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3pPr>
            <a:lvl4pPr marL="1888146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4pPr>
            <a:lvl5pPr marL="23453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11" name="Google Shape;32;p62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68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682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3/4 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RectangleLight"/>
          <p:cNvSpPr/>
          <p:nvPr/>
        </p:nvSpPr>
        <p:spPr>
          <a:xfrm>
            <a:off x="17562830" y="0"/>
            <a:ext cx="6821170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1828800">
              <a:lnSpc>
                <a:spcPct val="100000"/>
              </a:lnSpc>
              <a:defRPr sz="36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15286"/>
            <a:ext cx="266974" cy="259223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741" name="BottomLineRight"/>
          <p:cNvSpPr/>
          <p:nvPr/>
        </p:nvSpPr>
        <p:spPr>
          <a:xfrm>
            <a:off x="18239722" y="12907536"/>
            <a:ext cx="5029202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42" name="BottomLineLeft"/>
          <p:cNvSpPr/>
          <p:nvPr/>
        </p:nvSpPr>
        <p:spPr>
          <a:xfrm>
            <a:off x="1109471" y="12907536"/>
            <a:ext cx="15837411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43" name="TopLineRight"/>
          <p:cNvSpPr/>
          <p:nvPr/>
        </p:nvSpPr>
        <p:spPr>
          <a:xfrm>
            <a:off x="18239722" y="2363810"/>
            <a:ext cx="5029202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44" name="TopLineLeft"/>
          <p:cNvSpPr/>
          <p:nvPr/>
        </p:nvSpPr>
        <p:spPr>
          <a:xfrm>
            <a:off x="1109471" y="2363810"/>
            <a:ext cx="15837411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45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15837409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9"/>
            <a:ext cx="15837409" cy="594364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7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8233136" y="-90667"/>
            <a:ext cx="5047490" cy="784833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</p:spTree>
  </p:cSld>
  <p:clrMapOvr>
    <a:masterClrMapping/>
  </p:clrMapOvr>
  <p:transition spd="med"/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68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8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6844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2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684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46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68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0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4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685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2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685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57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68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2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68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3" indent="-293073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3" indent="-293073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67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6868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39"/>
            <a:ext cx="3338455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68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687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9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688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688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88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68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1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6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689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689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99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69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3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690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09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6910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69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0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691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692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21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69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9" name="Title Text"/>
          <p:cNvSpPr txBox="1">
            <a:spLocks noGrp="1"/>
          </p:cNvSpPr>
          <p:nvPr>
            <p:ph type="title"/>
          </p:nvPr>
        </p:nvSpPr>
        <p:spPr>
          <a:xfrm>
            <a:off x="3048000" y="2244725"/>
            <a:ext cx="18288000" cy="4775202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ctr" defTabSz="1828800">
              <a:defRPr sz="12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9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1pPr>
            <a:lvl2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2pPr>
            <a:lvl3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3pPr>
            <a:lvl4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4pPr>
            <a:lvl5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29;p62" descr="Google Shape;29;p62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6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75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75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745147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2pPr>
            <a:lvl3pPr marL="1202348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3pPr>
            <a:lvl4pPr marL="1659547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4pPr>
            <a:lvl5pPr marL="2116747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7" name="Google Shape;32;p62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7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2" y="12755560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8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939" name="Body Level One…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1pPr>
            <a:lvl2pPr marL="1447800" indent="-5334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2pPr>
            <a:lvl3pPr marL="2468877" indent="-640077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3pPr>
            <a:lvl4pPr marL="34544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4pPr>
            <a:lvl5pPr marL="43688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7" name="Title Text"/>
          <p:cNvSpPr txBox="1">
            <a:spLocks noGrp="1"/>
          </p:cNvSpPr>
          <p:nvPr>
            <p:ph type="title"/>
          </p:nvPr>
        </p:nvSpPr>
        <p:spPr>
          <a:xfrm>
            <a:off x="1663700" y="3419476"/>
            <a:ext cx="21031200" cy="5705477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12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9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63700" y="9178927"/>
            <a:ext cx="21031200" cy="3000377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wo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6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95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76400" y="3651250"/>
            <a:ext cx="10363200" cy="8702676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1pPr>
            <a:lvl2pPr marL="1447800" indent="-5334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2pPr>
            <a:lvl3pPr marL="2468877" indent="-640077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3pPr>
            <a:lvl4pPr marL="34544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4pPr>
            <a:lvl5pPr marL="43688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omparis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5" name="Title Text"/>
          <p:cNvSpPr txBox="1">
            <a:spLocks noGrp="1"/>
          </p:cNvSpPr>
          <p:nvPr>
            <p:ph type="title"/>
          </p:nvPr>
        </p:nvSpPr>
        <p:spPr>
          <a:xfrm>
            <a:off x="1679575" y="730251"/>
            <a:ext cx="21031202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9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9575" y="3362326"/>
            <a:ext cx="10315578" cy="1647827"/>
          </a:xfrm>
          <a:prstGeom prst="rect">
            <a:avLst/>
          </a:prstGeom>
        </p:spPr>
        <p:txBody>
          <a:bodyPr lIns="45718" tIns="45718" rIns="45718" bIns="45718" anchor="b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67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12344400" y="3362326"/>
            <a:ext cx="10366376" cy="1647827"/>
          </a:xfrm>
          <a:prstGeom prst="rect">
            <a:avLst/>
          </a:prstGeom>
        </p:spPr>
        <p:txBody>
          <a:bodyPr lIns="45718" tIns="45718" rIns="45718" bIns="45718" anchor="b"/>
          <a:lstStyle/>
          <a:p>
            <a:endParaRPr/>
          </a:p>
        </p:txBody>
      </p:sp>
      <p:sp>
        <p:nvSpPr>
          <p:cNvPr id="69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5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9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ontent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0" name="Title Text"/>
          <p:cNvSpPr txBox="1">
            <a:spLocks noGrp="1"/>
          </p:cNvSpPr>
          <p:nvPr>
            <p:ph type="title"/>
          </p:nvPr>
        </p:nvSpPr>
        <p:spPr>
          <a:xfrm>
            <a:off x="1679575" y="914400"/>
            <a:ext cx="7864478" cy="3200400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6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99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66375" y="1974850"/>
            <a:ext cx="12344401" cy="9747251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1pPr>
            <a:lvl2pPr marL="1436914" indent="-522514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2pPr>
            <a:lvl3pPr marL="2438400" indent="-60960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3pPr>
            <a:lvl4pPr marL="3474720" indent="-73152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4pPr>
            <a:lvl5pPr marL="4389120" indent="-73152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92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1679575" y="4114800"/>
            <a:ext cx="7864476" cy="7623176"/>
          </a:xfrm>
          <a:prstGeom prst="rect">
            <a:avLst/>
          </a:prstGeom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9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Picture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0" name="Title Text"/>
          <p:cNvSpPr txBox="1">
            <a:spLocks noGrp="1"/>
          </p:cNvSpPr>
          <p:nvPr>
            <p:ph type="title"/>
          </p:nvPr>
        </p:nvSpPr>
        <p:spPr>
          <a:xfrm>
            <a:off x="1679575" y="914400"/>
            <a:ext cx="7864478" cy="3200400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6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7001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0366375" y="1974850"/>
            <a:ext cx="12344401" cy="974725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00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9575" y="4114800"/>
            <a:ext cx="7864478" cy="7623176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7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70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1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701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60" cy="547286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702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21" name="A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70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76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2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9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099" y="12565029"/>
            <a:ext cx="673404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7030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60" cy="547286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703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32" name="A"/>
          <p:cNvSpPr txBox="1">
            <a:spLocks noGrp="1"/>
          </p:cNvSpPr>
          <p:nvPr>
            <p:ph type="body" sz="quarter" idx="21"/>
          </p:nvPr>
        </p:nvSpPr>
        <p:spPr>
          <a:xfrm>
            <a:off x="4712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70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4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70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5" cy="762005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42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7043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8" y="2922940"/>
            <a:ext cx="3338460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70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2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705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0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706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70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5" cy="762005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63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7064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8" y="2922940"/>
            <a:ext cx="3338460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70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2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70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3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1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4" cy="436646"/>
          </a:xfrm>
          <a:prstGeom prst="rect">
            <a:avLst/>
          </a:prstGeom>
          <a:ln w="12700">
            <a:miter lim="400000"/>
          </a:ln>
        </p:spPr>
      </p:pic>
      <p:sp>
        <p:nvSpPr>
          <p:cNvPr id="7082" name="Title Text"/>
          <p:cNvSpPr txBox="1">
            <a:spLocks noGrp="1"/>
          </p:cNvSpPr>
          <p:nvPr>
            <p:ph type="title"/>
          </p:nvPr>
        </p:nvSpPr>
        <p:spPr>
          <a:xfrm>
            <a:off x="1440255" y="172933"/>
            <a:ext cx="22083764" cy="134448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083" name="Body Level One…"/>
          <p:cNvSpPr txBox="1">
            <a:spLocks noGrp="1"/>
          </p:cNvSpPr>
          <p:nvPr>
            <p:ph type="body" idx="1"/>
          </p:nvPr>
        </p:nvSpPr>
        <p:spPr>
          <a:xfrm>
            <a:off x="864152" y="1920606"/>
            <a:ext cx="22660127" cy="10439325"/>
          </a:xfrm>
          <a:prstGeom prst="rect">
            <a:avLst/>
          </a:prstGeom>
        </p:spPr>
        <p:txBody>
          <a:bodyPr/>
          <a:lstStyle>
            <a:lvl2pPr marL="1099426" indent="-597776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8529" y="12888011"/>
            <a:ext cx="413180" cy="392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2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709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60" cy="547284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709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94" name="A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70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3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2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1" y="12565029"/>
            <a:ext cx="673400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710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60" cy="547284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710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05" name="A"/>
          <p:cNvSpPr txBox="1">
            <a:spLocks noGrp="1"/>
          </p:cNvSpPr>
          <p:nvPr>
            <p:ph type="body" sz="quarter" idx="21"/>
          </p:nvPr>
        </p:nvSpPr>
        <p:spPr>
          <a:xfrm>
            <a:off x="4712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71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3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4" cy="436646"/>
          </a:xfrm>
          <a:prstGeom prst="rect">
            <a:avLst/>
          </a:prstGeom>
          <a:ln w="12700">
            <a:miter lim="400000"/>
          </a:ln>
        </p:spPr>
      </p:pic>
      <p:sp>
        <p:nvSpPr>
          <p:cNvPr id="7114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0"/>
            <a:ext cx="16616966" cy="792703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71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4"/>
            <a:ext cx="16682813" cy="457651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940398" indent="-5852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494796" indent="-531302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049198" indent="-515902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16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3" y="855421"/>
            <a:ext cx="16616966" cy="497670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71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30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4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4" cy="436646"/>
          </a:xfrm>
          <a:prstGeom prst="rect">
            <a:avLst/>
          </a:prstGeom>
          <a:ln w="12700">
            <a:miter lim="400000"/>
          </a:ln>
        </p:spPr>
      </p:pic>
      <p:sp>
        <p:nvSpPr>
          <p:cNvPr id="71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30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3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2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713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713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7"/>
            <a:ext cx="4031204" cy="547205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3360097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4579311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5798526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7017743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35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9" y="385180"/>
            <a:ext cx="547205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71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5" y="12755564"/>
            <a:ext cx="309353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4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3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9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7144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5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714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8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1008288" indent="-179613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65487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9226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798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46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9" y="385183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71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5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715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6" cy="5472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715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843236" indent="-341586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1405080" indent="-40178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899920" indent="-426719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2357120" indent="-42672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57" name="A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71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8529" y="12888011"/>
            <a:ext cx="413180" cy="392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8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71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6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7174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5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717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76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71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4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4" name="Image" descr="Image"/>
          <p:cNvPicPr>
            <a:picLocks noChangeAspect="1"/>
          </p:cNvPicPr>
          <p:nvPr/>
        </p:nvPicPr>
        <p:blipFill>
          <a:blip r:embed="rId2"/>
          <a:srcRect l="1309" r="1307"/>
          <a:stretch>
            <a:fillRect/>
          </a:stretch>
        </p:blipFill>
        <p:spPr>
          <a:xfrm>
            <a:off x="408101" y="12565029"/>
            <a:ext cx="673400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718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5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718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87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71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719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97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7198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39"/>
            <a:ext cx="3338455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71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3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720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5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721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72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18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7219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39"/>
            <a:ext cx="3338455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72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7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72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7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6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723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3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7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724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724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49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72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5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7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1" y="12565029"/>
            <a:ext cx="673400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725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725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60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72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8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7269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3"/>
            <a:ext cx="16616963" cy="792703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727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3"/>
            <a:ext cx="16682813" cy="457652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940393" indent="-585199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494795" indent="-5313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049197" indent="-5159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71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1" y="855421"/>
            <a:ext cx="16616965" cy="497670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72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9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72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8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7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728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728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6"/>
            <a:ext cx="4031201" cy="547204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3360094" indent="-396725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4579309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5798524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7017740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90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04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72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5" y="12755563"/>
            <a:ext cx="309353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9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8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729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730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1008288" indent="-179613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65487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9226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798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01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73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0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7310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731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843233" indent="-341583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1405080" indent="-40178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899920" indent="-426719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2357120" indent="-42672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12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73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9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0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73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1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8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732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33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737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30945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88145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45345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31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73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1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790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79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2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7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1/4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9" name="RectangleLight"/>
          <p:cNvSpPr/>
          <p:nvPr/>
        </p:nvSpPr>
        <p:spPr>
          <a:xfrm>
            <a:off x="6827518" y="0"/>
            <a:ext cx="17556483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>
              <a:defRPr sz="28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340" name="BottomLineRight"/>
          <p:cNvSpPr/>
          <p:nvPr/>
        </p:nvSpPr>
        <p:spPr>
          <a:xfrm>
            <a:off x="7431513" y="12907536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341" name="BottomLineLeft"/>
          <p:cNvSpPr/>
          <p:nvPr/>
        </p:nvSpPr>
        <p:spPr>
          <a:xfrm>
            <a:off x="1109470" y="12907536"/>
            <a:ext cx="5029205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342" name="TopLineRight"/>
          <p:cNvSpPr/>
          <p:nvPr/>
        </p:nvSpPr>
        <p:spPr>
          <a:xfrm>
            <a:off x="7431513" y="2363809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343" name="TopLineLeft"/>
          <p:cNvSpPr/>
          <p:nvPr/>
        </p:nvSpPr>
        <p:spPr>
          <a:xfrm>
            <a:off x="1109470" y="2363809"/>
            <a:ext cx="5029205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344" name="Title Text"/>
          <p:cNvSpPr txBox="1">
            <a:spLocks noGrp="1"/>
          </p:cNvSpPr>
          <p:nvPr>
            <p:ph type="title"/>
          </p:nvPr>
        </p:nvSpPr>
        <p:spPr>
          <a:xfrm>
            <a:off x="1109472" y="5488739"/>
            <a:ext cx="5029202" cy="1538884"/>
          </a:xfrm>
          <a:prstGeom prst="rect">
            <a:avLst/>
          </a:prstGeom>
        </p:spPr>
        <p:txBody>
          <a:bodyPr lIns="0" tIns="0" rIns="0" bIns="0" anchor="b"/>
          <a:lstStyle>
            <a:lvl1pPr algn="r" defTabSz="914400">
              <a:lnSpc>
                <a:spcPct val="100000"/>
              </a:lnSpc>
              <a:defRPr sz="1800"/>
            </a:lvl1pPr>
          </a:lstStyle>
          <a:p>
            <a:r>
              <a:t>Title Text</a:t>
            </a:r>
          </a:p>
        </p:txBody>
      </p:sp>
      <p:sp>
        <p:nvSpPr>
          <p:cNvPr id="734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7049982"/>
            <a:ext cx="5029202" cy="1646608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46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8"/>
            <a:ext cx="8961123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73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5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Default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4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7355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22165057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3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8"/>
            <a:ext cx="22165057" cy="554001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57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8"/>
            <a:ext cx="8961123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73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5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3/4 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5" name="RectangleLight"/>
          <p:cNvSpPr/>
          <p:nvPr/>
        </p:nvSpPr>
        <p:spPr>
          <a:xfrm>
            <a:off x="17562830" y="0"/>
            <a:ext cx="6821170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1828800">
              <a:lnSpc>
                <a:spcPct val="100000"/>
              </a:lnSpc>
              <a:defRPr sz="36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366" name="BottomLineRight"/>
          <p:cNvSpPr/>
          <p:nvPr/>
        </p:nvSpPr>
        <p:spPr>
          <a:xfrm>
            <a:off x="18239722" y="12907536"/>
            <a:ext cx="502920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367" name="BottomLineLeft"/>
          <p:cNvSpPr/>
          <p:nvPr/>
        </p:nvSpPr>
        <p:spPr>
          <a:xfrm>
            <a:off x="1109471" y="12907536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368" name="TopLineRight"/>
          <p:cNvSpPr/>
          <p:nvPr/>
        </p:nvSpPr>
        <p:spPr>
          <a:xfrm>
            <a:off x="18239722" y="2363809"/>
            <a:ext cx="502920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369" name="TopLineLeft"/>
          <p:cNvSpPr/>
          <p:nvPr/>
        </p:nvSpPr>
        <p:spPr>
          <a:xfrm>
            <a:off x="1109471" y="2363809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370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15837409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3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8"/>
            <a:ext cx="15837409" cy="59436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72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8233136" y="-90668"/>
            <a:ext cx="5047491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73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15287"/>
            <a:ext cx="266974" cy="259223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6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0" name="Google Shape;29;p62" descr="Google Shape;29;p62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7381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738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9737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2pPr>
            <a:lvl3pPr marL="1430948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3pPr>
            <a:lvl4pPr marL="1888146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4pPr>
            <a:lvl5pPr marL="23453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83" name="Google Shape;32;p62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73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1" name="Google Shape;12;p27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7392" name="Google Shape;13;p27" descr="Google Shape;13;p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73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  <a:lvl2pPr marL="9572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2pPr>
            <a:lvl3pPr marL="14144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3pPr>
            <a:lvl4pPr marL="1871660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4pPr>
            <a:lvl5pPr marL="2328860" indent="-185735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94" name="Google Shape;15;p27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7395" name="Google Shape;16;p27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73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2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3" name="Google Shape;19;p28" descr="Google Shape;19;p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7404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4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 b="1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0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4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</a:defRPr>
            </a:lvl1pPr>
            <a:lvl2pPr marL="11430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2pPr>
            <a:lvl3pPr marL="16002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3pPr>
            <a:lvl4pPr marL="20574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4pPr>
            <a:lvl5pPr marL="25146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06" name="Google Shape;22;p28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74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 b="1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4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4" name="Google Shape;25;p29" descr="Google Shape;25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741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0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3" name="Google Shape;29;p30" descr="Google Shape;29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74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3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1" name="Google Shape;32;p31" descr="Google Shape;32;p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743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3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34" name="Google Shape;35;p31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74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2438337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801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80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3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8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9" name="Google Shape;45;p34" descr="Google Shape;45;p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745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51" name="Google Shape;47;p34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7452" name="Google Shape;48;p34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74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4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0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7461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74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5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9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7470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74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Linha + Log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8" name="Google Shape;55;p37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pic>
        <p:nvPicPr>
          <p:cNvPr id="7479" name="Google Shape;56;p37" descr="Google Shape;56;p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74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6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7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7488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7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7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6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7497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74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8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5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7506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75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9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4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7515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75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0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7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31" name="Google Shape;70;p43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7532" name="Google Shape;71;p43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75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8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3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814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39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8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1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0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54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42" name="Google Shape;76;p44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pic>
        <p:nvPicPr>
          <p:cNvPr id="7543" name="Google Shape;77;p44" descr="Google Shape;77;p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6" y="12727229"/>
            <a:ext cx="2014798" cy="579936"/>
          </a:xfrm>
          <a:prstGeom prst="rect">
            <a:avLst/>
          </a:prstGeom>
          <a:ln w="12700">
            <a:miter lim="400000"/>
          </a:ln>
        </p:spPr>
      </p:pic>
      <p:sp>
        <p:nvSpPr>
          <p:cNvPr id="75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Linha + Log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1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7552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75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2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0" name="Google Shape;82;p46"/>
          <p:cNvSpPr txBox="1"/>
          <p:nvPr/>
        </p:nvSpPr>
        <p:spPr>
          <a:xfrm>
            <a:off x="6468929" y="476249"/>
            <a:ext cx="2571060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z="2400">
                <a:solidFill>
                  <a:srgbClr val="92929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Design Exploration</a:t>
            </a:r>
          </a:p>
        </p:txBody>
      </p:sp>
      <p:sp>
        <p:nvSpPr>
          <p:cNvPr id="7561" name="Google Shape;83;p46"/>
          <p:cNvSpPr txBox="1"/>
          <p:nvPr/>
        </p:nvSpPr>
        <p:spPr>
          <a:xfrm>
            <a:off x="12305606" y="476249"/>
            <a:ext cx="2181427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z="2400">
                <a:solidFill>
                  <a:srgbClr val="92929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December 2019</a:t>
            </a:r>
          </a:p>
        </p:txBody>
      </p:sp>
      <p:sp>
        <p:nvSpPr>
          <p:cNvPr id="7562" name="Google Shape;84;p46"/>
          <p:cNvSpPr txBox="1"/>
          <p:nvPr/>
        </p:nvSpPr>
        <p:spPr>
          <a:xfrm>
            <a:off x="626764" y="476250"/>
            <a:ext cx="2926012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z="2400">
                <a:solidFill>
                  <a:srgbClr val="92929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Descomplica—MAKE</a:t>
            </a:r>
          </a:p>
        </p:txBody>
      </p:sp>
      <p:sp>
        <p:nvSpPr>
          <p:cNvPr id="75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Blank color">
    <p:bg>
      <p:bgPr>
        <a:solidFill>
          <a:srgbClr val="F8D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1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" name="Google Shape;89;p48" descr="Google Shape;89;p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75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 b="1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5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758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758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88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7589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39"/>
            <a:ext cx="3338455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75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7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75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6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760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60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3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761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761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19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76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7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7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1" y="12565029"/>
            <a:ext cx="673400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762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762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30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76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82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8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7639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3"/>
            <a:ext cx="16616963" cy="792703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76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3"/>
            <a:ext cx="16682813" cy="457652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940393" indent="-585199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494795" indent="-5313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049197" indent="-5159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41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1" y="855421"/>
            <a:ext cx="16616965" cy="497670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76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9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76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4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7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765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765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6"/>
            <a:ext cx="4031201" cy="547204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3360094" indent="-396725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4579309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5798524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7017740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60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04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76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5" y="12755563"/>
            <a:ext cx="309353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5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766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767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843233" indent="-341583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1405080" indent="-40178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899920" indent="-426719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2357120" indent="-42672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71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76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2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9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76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6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7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768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68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737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30945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88145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45345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90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76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1/4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8" name="RectangleLight"/>
          <p:cNvSpPr/>
          <p:nvPr/>
        </p:nvSpPr>
        <p:spPr>
          <a:xfrm>
            <a:off x="6827518" y="0"/>
            <a:ext cx="17556483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>
              <a:defRPr sz="28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699" name="BottomLineRight"/>
          <p:cNvSpPr/>
          <p:nvPr/>
        </p:nvSpPr>
        <p:spPr>
          <a:xfrm>
            <a:off x="7431513" y="12907536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700" name="BottomLineLeft"/>
          <p:cNvSpPr/>
          <p:nvPr/>
        </p:nvSpPr>
        <p:spPr>
          <a:xfrm>
            <a:off x="1109470" y="12907536"/>
            <a:ext cx="5029205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701" name="TopLineRight"/>
          <p:cNvSpPr/>
          <p:nvPr/>
        </p:nvSpPr>
        <p:spPr>
          <a:xfrm>
            <a:off x="7431513" y="2363809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702" name="TopLineLeft"/>
          <p:cNvSpPr/>
          <p:nvPr/>
        </p:nvSpPr>
        <p:spPr>
          <a:xfrm>
            <a:off x="1109470" y="2363809"/>
            <a:ext cx="5029205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703" name="Title Text"/>
          <p:cNvSpPr txBox="1">
            <a:spLocks noGrp="1"/>
          </p:cNvSpPr>
          <p:nvPr>
            <p:ph type="title"/>
          </p:nvPr>
        </p:nvSpPr>
        <p:spPr>
          <a:xfrm>
            <a:off x="1109472" y="5488739"/>
            <a:ext cx="5029202" cy="1538884"/>
          </a:xfrm>
          <a:prstGeom prst="rect">
            <a:avLst/>
          </a:prstGeom>
        </p:spPr>
        <p:txBody>
          <a:bodyPr lIns="0" tIns="0" rIns="0" bIns="0" anchor="b"/>
          <a:lstStyle>
            <a:lvl1pPr algn="r" defTabSz="914400">
              <a:lnSpc>
                <a:spcPct val="100000"/>
              </a:lnSpc>
              <a:defRPr sz="1800"/>
            </a:lvl1pPr>
          </a:lstStyle>
          <a:p>
            <a:r>
              <a:t>Title Text</a:t>
            </a:r>
          </a:p>
        </p:txBody>
      </p:sp>
      <p:sp>
        <p:nvSpPr>
          <p:cNvPr id="770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7049982"/>
            <a:ext cx="5029202" cy="1646608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05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8"/>
            <a:ext cx="8961123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77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5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Default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3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7714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22165057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7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8"/>
            <a:ext cx="22165057" cy="554001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16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8"/>
            <a:ext cx="8961123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77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5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3/4 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4" name="RectangleLight"/>
          <p:cNvSpPr/>
          <p:nvPr/>
        </p:nvSpPr>
        <p:spPr>
          <a:xfrm>
            <a:off x="17562830" y="0"/>
            <a:ext cx="6821170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1828800">
              <a:lnSpc>
                <a:spcPct val="100000"/>
              </a:lnSpc>
              <a:defRPr sz="36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725" name="BottomLineRight"/>
          <p:cNvSpPr/>
          <p:nvPr/>
        </p:nvSpPr>
        <p:spPr>
          <a:xfrm>
            <a:off x="18239722" y="12907536"/>
            <a:ext cx="502920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726" name="BottomLineLeft"/>
          <p:cNvSpPr/>
          <p:nvPr/>
        </p:nvSpPr>
        <p:spPr>
          <a:xfrm>
            <a:off x="1109471" y="12907536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727" name="TopLineRight"/>
          <p:cNvSpPr/>
          <p:nvPr/>
        </p:nvSpPr>
        <p:spPr>
          <a:xfrm>
            <a:off x="18239722" y="2363809"/>
            <a:ext cx="502920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728" name="TopLineLeft"/>
          <p:cNvSpPr/>
          <p:nvPr/>
        </p:nvSpPr>
        <p:spPr>
          <a:xfrm>
            <a:off x="1109471" y="2363809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729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15837409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7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8"/>
            <a:ext cx="15837409" cy="59436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31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8233136" y="-90668"/>
            <a:ext cx="5047491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77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15287"/>
            <a:ext cx="266974" cy="259223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8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9" name="Google Shape;29;p62" descr="Google Shape;29;p62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7740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774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9737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2pPr>
            <a:lvl3pPr marL="1430948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3pPr>
            <a:lvl4pPr marL="1888146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4pPr>
            <a:lvl5pPr marL="23453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42" name="Google Shape;32;p62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77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2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83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83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5" indent="-293075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5" indent="-293075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4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8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70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5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775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3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77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7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777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2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777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77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77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9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5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778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2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778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88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77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8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779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3" indent="-293073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3" indent="-293073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98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7799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39"/>
            <a:ext cx="3338455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78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780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8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781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781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19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78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0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27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782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782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30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78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9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78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40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7841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78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2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6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84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84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5" indent="-293075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5" indent="-293075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5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8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70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9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7850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785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52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78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0" name="Title Text"/>
          <p:cNvSpPr txBox="1">
            <a:spLocks noGrp="1"/>
          </p:cNvSpPr>
          <p:nvPr>
            <p:ph type="title"/>
          </p:nvPr>
        </p:nvSpPr>
        <p:spPr>
          <a:xfrm>
            <a:off x="3048000" y="2244725"/>
            <a:ext cx="18288000" cy="4775202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ctr" defTabSz="1828800">
              <a:defRPr sz="12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786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1pPr>
            <a:lvl2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2pPr>
            <a:lvl3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3pPr>
            <a:lvl4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4pPr>
            <a:lvl5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9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7870" name="Body Level One…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1pPr>
            <a:lvl2pPr marL="1447800" indent="-5334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2pPr>
            <a:lvl3pPr marL="2468877" indent="-640077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3pPr>
            <a:lvl4pPr marL="34544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4pPr>
            <a:lvl5pPr marL="43688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8" name="Title Text"/>
          <p:cNvSpPr txBox="1">
            <a:spLocks noGrp="1"/>
          </p:cNvSpPr>
          <p:nvPr>
            <p:ph type="title"/>
          </p:nvPr>
        </p:nvSpPr>
        <p:spPr>
          <a:xfrm>
            <a:off x="1663700" y="3419476"/>
            <a:ext cx="21031200" cy="5705477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12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787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63700" y="9178927"/>
            <a:ext cx="21031200" cy="3000377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wo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7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788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76400" y="3651250"/>
            <a:ext cx="10363200" cy="8702676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1pPr>
            <a:lvl2pPr marL="1447800" indent="-5334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2pPr>
            <a:lvl3pPr marL="2468877" indent="-640077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3pPr>
            <a:lvl4pPr marL="34544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4pPr>
            <a:lvl5pPr marL="43688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Comparis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6" name="Title Text"/>
          <p:cNvSpPr txBox="1">
            <a:spLocks noGrp="1"/>
          </p:cNvSpPr>
          <p:nvPr>
            <p:ph type="title"/>
          </p:nvPr>
        </p:nvSpPr>
        <p:spPr>
          <a:xfrm>
            <a:off x="1679575" y="730251"/>
            <a:ext cx="21031202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789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9575" y="3362326"/>
            <a:ext cx="10315578" cy="1647827"/>
          </a:xfrm>
          <a:prstGeom prst="rect">
            <a:avLst/>
          </a:prstGeom>
        </p:spPr>
        <p:txBody>
          <a:bodyPr lIns="45718" tIns="45718" rIns="45718" bIns="45718" anchor="b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98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12344400" y="3362326"/>
            <a:ext cx="10366376" cy="1647827"/>
          </a:xfrm>
          <a:prstGeom prst="rect">
            <a:avLst/>
          </a:prstGeom>
        </p:spPr>
        <p:txBody>
          <a:bodyPr lIns="45718" tIns="45718" rIns="45718" bIns="45718" anchor="b"/>
          <a:lstStyle/>
          <a:p>
            <a:endParaRPr/>
          </a:p>
        </p:txBody>
      </p:sp>
      <p:sp>
        <p:nvSpPr>
          <p:cNvPr id="78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6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79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Content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1" name="Title Text"/>
          <p:cNvSpPr txBox="1">
            <a:spLocks noGrp="1"/>
          </p:cNvSpPr>
          <p:nvPr>
            <p:ph type="title"/>
          </p:nvPr>
        </p:nvSpPr>
        <p:spPr>
          <a:xfrm>
            <a:off x="1679575" y="914400"/>
            <a:ext cx="7864478" cy="3200400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6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792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66375" y="1974850"/>
            <a:ext cx="12344401" cy="9747251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1pPr>
            <a:lvl2pPr marL="1436914" indent="-522514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2pPr>
            <a:lvl3pPr marL="2438400" indent="-60960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3pPr>
            <a:lvl4pPr marL="3474720" indent="-73152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4pPr>
            <a:lvl5pPr marL="4389120" indent="-73152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23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1679575" y="4114800"/>
            <a:ext cx="7864476" cy="7623176"/>
          </a:xfrm>
          <a:prstGeom prst="rect">
            <a:avLst/>
          </a:prstGeom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9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Picture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1" name="Title Text"/>
          <p:cNvSpPr txBox="1">
            <a:spLocks noGrp="1"/>
          </p:cNvSpPr>
          <p:nvPr>
            <p:ph type="title"/>
          </p:nvPr>
        </p:nvSpPr>
        <p:spPr>
          <a:xfrm>
            <a:off x="1679575" y="914400"/>
            <a:ext cx="7864478" cy="3200400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6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7932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0366375" y="1974850"/>
            <a:ext cx="12344401" cy="974725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9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9575" y="4114800"/>
            <a:ext cx="7864478" cy="7623176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8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1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5" indent="-293075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5" indent="-293075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5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856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8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70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4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79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0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7950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60" cy="547286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795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52" name="A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79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1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0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099" y="12565029"/>
            <a:ext cx="673404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7961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60" cy="547286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796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63" name="A"/>
          <p:cNvSpPr txBox="1">
            <a:spLocks noGrp="1"/>
          </p:cNvSpPr>
          <p:nvPr>
            <p:ph type="body" sz="quarter" idx="21"/>
          </p:nvPr>
        </p:nvSpPr>
        <p:spPr>
          <a:xfrm>
            <a:off x="4712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79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0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79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5" cy="762005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73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7974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8" y="2922940"/>
            <a:ext cx="3338460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79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7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798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2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1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799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79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5" cy="762005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94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7995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8" y="2922940"/>
            <a:ext cx="3338460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79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3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800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3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2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4" cy="436646"/>
          </a:xfrm>
          <a:prstGeom prst="rect">
            <a:avLst/>
          </a:prstGeom>
          <a:ln w="12700">
            <a:miter lim="400000"/>
          </a:ln>
        </p:spPr>
      </p:pic>
      <p:sp>
        <p:nvSpPr>
          <p:cNvPr id="8013" name="Title Text"/>
          <p:cNvSpPr txBox="1">
            <a:spLocks noGrp="1"/>
          </p:cNvSpPr>
          <p:nvPr>
            <p:ph type="title"/>
          </p:nvPr>
        </p:nvSpPr>
        <p:spPr>
          <a:xfrm>
            <a:off x="1440255" y="172933"/>
            <a:ext cx="22083764" cy="134448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014" name="Body Level One…"/>
          <p:cNvSpPr txBox="1">
            <a:spLocks noGrp="1"/>
          </p:cNvSpPr>
          <p:nvPr>
            <p:ph type="body" idx="1"/>
          </p:nvPr>
        </p:nvSpPr>
        <p:spPr>
          <a:xfrm>
            <a:off x="864152" y="1920606"/>
            <a:ext cx="22660127" cy="10439325"/>
          </a:xfrm>
          <a:prstGeom prst="rect">
            <a:avLst/>
          </a:prstGeom>
        </p:spPr>
        <p:txBody>
          <a:bodyPr/>
          <a:lstStyle>
            <a:lvl2pPr marL="1099426" indent="-597776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8529" y="12888011"/>
            <a:ext cx="413180" cy="392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1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802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60" cy="547284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802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25" name="A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80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2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3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1" y="12565029"/>
            <a:ext cx="673400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8034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60" cy="547284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803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36" name="A"/>
          <p:cNvSpPr txBox="1">
            <a:spLocks noGrp="1"/>
          </p:cNvSpPr>
          <p:nvPr>
            <p:ph type="body" sz="quarter" idx="21"/>
          </p:nvPr>
        </p:nvSpPr>
        <p:spPr>
          <a:xfrm>
            <a:off x="4712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80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3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86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0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86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5" indent="-293075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5" indent="-293075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7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8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70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_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4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4" cy="436646"/>
          </a:xfrm>
          <a:prstGeom prst="rect">
            <a:avLst/>
          </a:prstGeom>
          <a:ln w="12700">
            <a:miter lim="400000"/>
          </a:ln>
        </p:spPr>
      </p:pic>
      <p:sp>
        <p:nvSpPr>
          <p:cNvPr id="8045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0"/>
            <a:ext cx="16616966" cy="792703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804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4"/>
            <a:ext cx="16682813" cy="457651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940398" indent="-5852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494796" indent="-531302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049198" indent="-515902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47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3" y="855421"/>
            <a:ext cx="16616966" cy="497670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80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30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5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4" cy="436646"/>
          </a:xfrm>
          <a:prstGeom prst="rect">
            <a:avLst/>
          </a:prstGeom>
          <a:ln w="12700">
            <a:miter lim="400000"/>
          </a:ln>
        </p:spPr>
      </p:pic>
      <p:sp>
        <p:nvSpPr>
          <p:cNvPr id="80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30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2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3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8064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806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7"/>
            <a:ext cx="4031204" cy="547205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3360097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4579311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5798526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7017743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66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9" y="385180"/>
            <a:ext cx="547205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80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5" y="12755564"/>
            <a:ext cx="309353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3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74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9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807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5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807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8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1008288" indent="-179613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65487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9226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798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77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9" y="385183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80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4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808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6" cy="5472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808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843236" indent="-341586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1405080" indent="-40178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899920" indent="-426719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2357120" indent="-42672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88" name="A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80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8529" y="12888011"/>
            <a:ext cx="413180" cy="392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5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80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5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810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5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810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07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81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3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15" name="Image" descr="Image"/>
          <p:cNvPicPr>
            <a:picLocks noChangeAspect="1"/>
          </p:cNvPicPr>
          <p:nvPr/>
        </p:nvPicPr>
        <p:blipFill>
          <a:blip r:embed="rId2"/>
          <a:srcRect l="1309" r="1307"/>
          <a:stretch>
            <a:fillRect/>
          </a:stretch>
        </p:blipFill>
        <p:spPr>
          <a:xfrm>
            <a:off x="408101" y="12565029"/>
            <a:ext cx="673400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811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5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811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18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8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1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8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28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8129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39"/>
            <a:ext cx="3338455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81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8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3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813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Title Text"/>
          <p:cNvSpPr txBox="1">
            <a:spLocks noGrp="1"/>
          </p:cNvSpPr>
          <p:nvPr>
            <p:ph type="title"/>
          </p:nvPr>
        </p:nvSpPr>
        <p:spPr>
          <a:xfrm>
            <a:off x="3048000" y="2244725"/>
            <a:ext cx="18288000" cy="4775202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ctr" defTabSz="1828800">
              <a:defRPr sz="12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8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1pPr>
            <a:lvl2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2pPr>
            <a:lvl3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3pPr>
            <a:lvl4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4pPr>
            <a:lvl5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4" y="12882246"/>
            <a:ext cx="413106" cy="391159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3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6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814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81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49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8150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39"/>
            <a:ext cx="3338455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81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8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81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7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816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16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6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817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817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80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81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4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88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1" y="12565029"/>
            <a:ext cx="673400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818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819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91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81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_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9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8200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3"/>
            <a:ext cx="16616963" cy="792703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82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3"/>
            <a:ext cx="16682813" cy="457652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940393" indent="-585199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494795" indent="-5313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049197" indent="-5159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02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1" y="855421"/>
            <a:ext cx="16616965" cy="497670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82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0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82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7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8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821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822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6"/>
            <a:ext cx="4031201" cy="547204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3360094" indent="-396725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4579309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5798524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7017740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21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04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82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5" y="12755563"/>
            <a:ext cx="309353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8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9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8230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823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1008288" indent="-179613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65487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9226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798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32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82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9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4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8241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824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843233" indent="-341583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1405080" indent="-40178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899920" indent="-426719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2357120" indent="-42672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43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82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0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6"/>
            <a:ext cx="4031201" cy="547202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2140883" indent="-396727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3360099" indent="-396727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4579313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5798529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1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02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5" y="12755563"/>
            <a:ext cx="309353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885" name="Body Level One…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1pPr>
            <a:lvl2pPr marL="1447800" indent="-5334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2pPr>
            <a:lvl3pPr marL="2468878" indent="-640078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3pPr>
            <a:lvl4pPr marL="34544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4pPr>
            <a:lvl5pPr marL="43688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4" y="12882246"/>
            <a:ext cx="413106" cy="391159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6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1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82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0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9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8260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26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737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30945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88145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45345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62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82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1/4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0" name="RectangleLight"/>
          <p:cNvSpPr/>
          <p:nvPr/>
        </p:nvSpPr>
        <p:spPr>
          <a:xfrm>
            <a:off x="6827518" y="0"/>
            <a:ext cx="17556483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>
              <a:defRPr sz="28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271" name="BottomLineRight"/>
          <p:cNvSpPr/>
          <p:nvPr/>
        </p:nvSpPr>
        <p:spPr>
          <a:xfrm>
            <a:off x="7431513" y="12907536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272" name="BottomLineLeft"/>
          <p:cNvSpPr/>
          <p:nvPr/>
        </p:nvSpPr>
        <p:spPr>
          <a:xfrm>
            <a:off x="1109470" y="12907536"/>
            <a:ext cx="5029205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273" name="TopLineRight"/>
          <p:cNvSpPr/>
          <p:nvPr/>
        </p:nvSpPr>
        <p:spPr>
          <a:xfrm>
            <a:off x="7431513" y="2363809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274" name="TopLineLeft"/>
          <p:cNvSpPr/>
          <p:nvPr/>
        </p:nvSpPr>
        <p:spPr>
          <a:xfrm>
            <a:off x="1109470" y="2363809"/>
            <a:ext cx="5029205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275" name="Title Text"/>
          <p:cNvSpPr txBox="1">
            <a:spLocks noGrp="1"/>
          </p:cNvSpPr>
          <p:nvPr>
            <p:ph type="title"/>
          </p:nvPr>
        </p:nvSpPr>
        <p:spPr>
          <a:xfrm>
            <a:off x="1109472" y="5488739"/>
            <a:ext cx="5029202" cy="1538884"/>
          </a:xfrm>
          <a:prstGeom prst="rect">
            <a:avLst/>
          </a:prstGeom>
        </p:spPr>
        <p:txBody>
          <a:bodyPr lIns="0" tIns="0" rIns="0" bIns="0" anchor="b"/>
          <a:lstStyle>
            <a:lvl1pPr algn="r" defTabSz="914400">
              <a:lnSpc>
                <a:spcPct val="100000"/>
              </a:lnSpc>
              <a:defRPr sz="1800"/>
            </a:lvl1pPr>
          </a:lstStyle>
          <a:p>
            <a:r>
              <a:t>Title Text</a:t>
            </a:r>
          </a:p>
        </p:txBody>
      </p:sp>
      <p:sp>
        <p:nvSpPr>
          <p:cNvPr id="82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7049982"/>
            <a:ext cx="5029202" cy="1646608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77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8"/>
            <a:ext cx="8961123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82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5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Default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5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8286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22165057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28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8"/>
            <a:ext cx="22165057" cy="554001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88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8"/>
            <a:ext cx="8961123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82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5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3/4 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6" name="RectangleLight"/>
          <p:cNvSpPr/>
          <p:nvPr/>
        </p:nvSpPr>
        <p:spPr>
          <a:xfrm>
            <a:off x="17562830" y="0"/>
            <a:ext cx="6821170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1828800">
              <a:lnSpc>
                <a:spcPct val="100000"/>
              </a:lnSpc>
              <a:defRPr sz="36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297" name="BottomLineRight"/>
          <p:cNvSpPr/>
          <p:nvPr/>
        </p:nvSpPr>
        <p:spPr>
          <a:xfrm>
            <a:off x="18239722" y="12907536"/>
            <a:ext cx="502920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298" name="BottomLineLeft"/>
          <p:cNvSpPr/>
          <p:nvPr/>
        </p:nvSpPr>
        <p:spPr>
          <a:xfrm>
            <a:off x="1109471" y="12907536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299" name="TopLineRight"/>
          <p:cNvSpPr/>
          <p:nvPr/>
        </p:nvSpPr>
        <p:spPr>
          <a:xfrm>
            <a:off x="18239722" y="2363809"/>
            <a:ext cx="502920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300" name="TopLineLeft"/>
          <p:cNvSpPr/>
          <p:nvPr/>
        </p:nvSpPr>
        <p:spPr>
          <a:xfrm>
            <a:off x="1109471" y="2363809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301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15837409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0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8"/>
            <a:ext cx="15837409" cy="59436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03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8233136" y="-90668"/>
            <a:ext cx="5047491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83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15287"/>
            <a:ext cx="266974" cy="259223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5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11" name="Google Shape;29;p62" descr="Google Shape;29;p62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831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831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9737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2pPr>
            <a:lvl3pPr marL="1430948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3pPr>
            <a:lvl4pPr marL="1888146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4pPr>
            <a:lvl5pPr marL="23453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14" name="Google Shape;32;p62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83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4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2" name="Google Shape;12;p27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8323" name="Google Shape;13;p27" descr="Google Shape;13;p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83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  <a:lvl2pPr marL="9572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2pPr>
            <a:lvl3pPr marL="14144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3pPr>
            <a:lvl4pPr marL="1871660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4pPr>
            <a:lvl5pPr marL="2328860" indent="-185735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25" name="Google Shape;15;p27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8326" name="Google Shape;16;p27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83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1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34" name="Google Shape;19;p28" descr="Google Shape;19;p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833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4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 b="1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3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4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</a:defRPr>
            </a:lvl1pPr>
            <a:lvl2pPr marL="11430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2pPr>
            <a:lvl3pPr marL="16002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3pPr>
            <a:lvl4pPr marL="20574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4pPr>
            <a:lvl5pPr marL="25146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37" name="Google Shape;22;p28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83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 b="1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9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5" name="Google Shape;25;p29" descr="Google Shape;25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834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7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4" name="Google Shape;29;p30" descr="Google Shape;29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83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Title Text"/>
          <p:cNvSpPr txBox="1">
            <a:spLocks noGrp="1"/>
          </p:cNvSpPr>
          <p:nvPr>
            <p:ph type="title"/>
          </p:nvPr>
        </p:nvSpPr>
        <p:spPr>
          <a:xfrm>
            <a:off x="1663700" y="3419476"/>
            <a:ext cx="21031200" cy="5705476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12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89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63700" y="9178927"/>
            <a:ext cx="21031200" cy="3000376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4" y="12882246"/>
            <a:ext cx="413106" cy="391159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2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62" name="Google Shape;32;p31" descr="Google Shape;32;p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836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6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65" name="Google Shape;35;p31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83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2438337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2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80" name="Google Shape;45;p34" descr="Google Shape;45;p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838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82" name="Google Shape;47;p34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8383" name="Google Shape;48;p34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83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3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1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8392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83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4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00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8401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84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Linha + Log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9" name="Google Shape;55;p37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pic>
        <p:nvPicPr>
          <p:cNvPr id="8410" name="Google Shape;56;p37" descr="Google Shape;56;p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84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5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8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8419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84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6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27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8428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84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7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36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8437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84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8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5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8446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84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90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76400" y="3651250"/>
            <a:ext cx="10363200" cy="8702676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1pPr>
            <a:lvl2pPr marL="1447800" indent="-5334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2pPr>
            <a:lvl3pPr marL="2468878" indent="-640078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3pPr>
            <a:lvl4pPr marL="34544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4pPr>
            <a:lvl5pPr marL="43688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4" y="12882246"/>
            <a:ext cx="413106" cy="391159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9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3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62" name="Google Shape;70;p43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8463" name="Google Shape;71;p43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84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0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1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47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73" name="Google Shape;76;p44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pic>
        <p:nvPicPr>
          <p:cNvPr id="8474" name="Google Shape;77;p44" descr="Google Shape;77;p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6" y="12727229"/>
            <a:ext cx="2014798" cy="579936"/>
          </a:xfrm>
          <a:prstGeom prst="rect">
            <a:avLst/>
          </a:prstGeom>
          <a:ln w="12700">
            <a:miter lim="400000"/>
          </a:ln>
        </p:spPr>
      </p:pic>
      <p:sp>
        <p:nvSpPr>
          <p:cNvPr id="84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Linha + Log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82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8483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84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1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1" name="Google Shape;82;p46"/>
          <p:cNvSpPr txBox="1"/>
          <p:nvPr/>
        </p:nvSpPr>
        <p:spPr>
          <a:xfrm>
            <a:off x="6468929" y="476249"/>
            <a:ext cx="2571060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z="2400">
                <a:solidFill>
                  <a:srgbClr val="92929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Design Exploration</a:t>
            </a:r>
          </a:p>
        </p:txBody>
      </p:sp>
      <p:sp>
        <p:nvSpPr>
          <p:cNvPr id="8492" name="Google Shape;83;p46"/>
          <p:cNvSpPr txBox="1"/>
          <p:nvPr/>
        </p:nvSpPr>
        <p:spPr>
          <a:xfrm>
            <a:off x="12305606" y="476249"/>
            <a:ext cx="2181427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z="2400">
                <a:solidFill>
                  <a:srgbClr val="92929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December 2019</a:t>
            </a:r>
          </a:p>
        </p:txBody>
      </p:sp>
      <p:sp>
        <p:nvSpPr>
          <p:cNvPr id="8493" name="Google Shape;84;p46"/>
          <p:cNvSpPr txBox="1"/>
          <p:nvPr/>
        </p:nvSpPr>
        <p:spPr>
          <a:xfrm>
            <a:off x="626764" y="476250"/>
            <a:ext cx="2926012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z="2400">
                <a:solidFill>
                  <a:srgbClr val="92929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Descomplica—MAKE</a:t>
            </a:r>
          </a:p>
        </p:txBody>
      </p:sp>
      <p:sp>
        <p:nvSpPr>
          <p:cNvPr id="84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Blank color">
    <p:bg>
      <p:bgPr>
        <a:solidFill>
          <a:srgbClr val="F8D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8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8" name="Google Shape;89;p48" descr="Google Shape;89;p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85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 b="1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6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851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85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19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8520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39"/>
            <a:ext cx="3338455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85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8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85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7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85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53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Title Text"/>
          <p:cNvSpPr txBox="1">
            <a:spLocks noGrp="1"/>
          </p:cNvSpPr>
          <p:nvPr>
            <p:ph type="title"/>
          </p:nvPr>
        </p:nvSpPr>
        <p:spPr>
          <a:xfrm>
            <a:off x="1679575" y="730251"/>
            <a:ext cx="21031202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9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9575" y="3362326"/>
            <a:ext cx="10315577" cy="1647826"/>
          </a:xfrm>
          <a:prstGeom prst="rect">
            <a:avLst/>
          </a:prstGeom>
        </p:spPr>
        <p:txBody>
          <a:bodyPr lIns="45718" tIns="45718" rIns="45718" bIns="45718" anchor="b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3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12344400" y="3362326"/>
            <a:ext cx="10366376" cy="1647826"/>
          </a:xfrm>
          <a:prstGeom prst="rect">
            <a:avLst/>
          </a:prstGeom>
        </p:spPr>
        <p:txBody>
          <a:bodyPr lIns="45718" tIns="45718" rIns="45718" bIns="45718" anchor="b"/>
          <a:lstStyle/>
          <a:p>
            <a:endParaRPr/>
          </a:p>
        </p:txBody>
      </p:sp>
      <p:sp>
        <p:nvSpPr>
          <p:cNvPr id="9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4" y="12882246"/>
            <a:ext cx="413106" cy="391159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2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854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854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50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85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6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58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1" y="12565029"/>
            <a:ext cx="673400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855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856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61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85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_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9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8570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3"/>
            <a:ext cx="16616963" cy="792703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85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3"/>
            <a:ext cx="16682813" cy="457652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940393" indent="-585199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494795" indent="-5313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049197" indent="-5159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72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1" y="855421"/>
            <a:ext cx="16616965" cy="497670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85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0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85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3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8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858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859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6"/>
            <a:ext cx="4031201" cy="547204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3360094" indent="-396725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4579309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5798524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7017740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91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04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85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5" y="12755563"/>
            <a:ext cx="309353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4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8600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860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843233" indent="-341583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1405080" indent="-40178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899920" indent="-426719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2357120" indent="-42672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02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86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9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0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86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5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8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861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62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737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30945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88145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45345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21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86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_1/4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9" name="RectangleLight"/>
          <p:cNvSpPr/>
          <p:nvPr/>
        </p:nvSpPr>
        <p:spPr>
          <a:xfrm>
            <a:off x="6827518" y="0"/>
            <a:ext cx="17556483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>
              <a:defRPr sz="28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630" name="BottomLineRight"/>
          <p:cNvSpPr/>
          <p:nvPr/>
        </p:nvSpPr>
        <p:spPr>
          <a:xfrm>
            <a:off x="7431513" y="12907536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631" name="BottomLineLeft"/>
          <p:cNvSpPr/>
          <p:nvPr/>
        </p:nvSpPr>
        <p:spPr>
          <a:xfrm>
            <a:off x="1109470" y="12907536"/>
            <a:ext cx="5029205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632" name="TopLineRight"/>
          <p:cNvSpPr/>
          <p:nvPr/>
        </p:nvSpPr>
        <p:spPr>
          <a:xfrm>
            <a:off x="7431513" y="2363809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633" name="TopLineLeft"/>
          <p:cNvSpPr/>
          <p:nvPr/>
        </p:nvSpPr>
        <p:spPr>
          <a:xfrm>
            <a:off x="1109470" y="2363809"/>
            <a:ext cx="5029205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634" name="Title Text"/>
          <p:cNvSpPr txBox="1">
            <a:spLocks noGrp="1"/>
          </p:cNvSpPr>
          <p:nvPr>
            <p:ph type="title"/>
          </p:nvPr>
        </p:nvSpPr>
        <p:spPr>
          <a:xfrm>
            <a:off x="1109472" y="5488739"/>
            <a:ext cx="5029202" cy="1538884"/>
          </a:xfrm>
          <a:prstGeom prst="rect">
            <a:avLst/>
          </a:prstGeom>
        </p:spPr>
        <p:txBody>
          <a:bodyPr lIns="0" tIns="0" rIns="0" bIns="0" anchor="b"/>
          <a:lstStyle>
            <a:lvl1pPr algn="r" defTabSz="914400">
              <a:lnSpc>
                <a:spcPct val="100000"/>
              </a:lnSpc>
              <a:defRPr sz="1800"/>
            </a:lvl1pPr>
          </a:lstStyle>
          <a:p>
            <a:r>
              <a:t>Title Text</a:t>
            </a:r>
          </a:p>
        </p:txBody>
      </p:sp>
      <p:sp>
        <p:nvSpPr>
          <p:cNvPr id="86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7049982"/>
            <a:ext cx="5029202" cy="1646608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36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8"/>
            <a:ext cx="8961123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86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5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_Default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4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8645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22165057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64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8"/>
            <a:ext cx="22165057" cy="554001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47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8"/>
            <a:ext cx="8961123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86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5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9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4" y="12882246"/>
            <a:ext cx="413106" cy="391159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_3/4 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5" name="RectangleLight"/>
          <p:cNvSpPr/>
          <p:nvPr/>
        </p:nvSpPr>
        <p:spPr>
          <a:xfrm>
            <a:off x="17562830" y="0"/>
            <a:ext cx="6821170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1828800">
              <a:lnSpc>
                <a:spcPct val="100000"/>
              </a:lnSpc>
              <a:defRPr sz="36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656" name="BottomLineRight"/>
          <p:cNvSpPr/>
          <p:nvPr/>
        </p:nvSpPr>
        <p:spPr>
          <a:xfrm>
            <a:off x="18239722" y="12907536"/>
            <a:ext cx="502920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657" name="BottomLineLeft"/>
          <p:cNvSpPr/>
          <p:nvPr/>
        </p:nvSpPr>
        <p:spPr>
          <a:xfrm>
            <a:off x="1109471" y="12907536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658" name="TopLineRight"/>
          <p:cNvSpPr/>
          <p:nvPr/>
        </p:nvSpPr>
        <p:spPr>
          <a:xfrm>
            <a:off x="18239722" y="2363809"/>
            <a:ext cx="502920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659" name="TopLineLeft"/>
          <p:cNvSpPr/>
          <p:nvPr/>
        </p:nvSpPr>
        <p:spPr>
          <a:xfrm>
            <a:off x="1109471" y="2363809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660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15837409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66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8"/>
            <a:ext cx="15837409" cy="59436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62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8233136" y="-90668"/>
            <a:ext cx="5047491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86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15287"/>
            <a:ext cx="266974" cy="259223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7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70" name="Google Shape;29;p62" descr="Google Shape;29;p62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8671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867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9737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2pPr>
            <a:lvl3pPr marL="1430948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3pPr>
            <a:lvl4pPr marL="1888146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4pPr>
            <a:lvl5pPr marL="23453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73" name="Google Shape;32;p62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86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0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868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2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0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9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86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6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870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2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870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08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87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8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16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871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2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871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19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87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4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87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3" indent="-293073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3" indent="-293073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29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8730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39"/>
            <a:ext cx="3338455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87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1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873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7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4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874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874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50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87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4" y="12882246"/>
            <a:ext cx="413106" cy="391159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9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58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875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876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61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87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5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6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877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71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8772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87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8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8781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878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83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87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1" name="Title Text"/>
          <p:cNvSpPr txBox="1">
            <a:spLocks noGrp="1"/>
          </p:cNvSpPr>
          <p:nvPr>
            <p:ph type="title"/>
          </p:nvPr>
        </p:nvSpPr>
        <p:spPr>
          <a:xfrm>
            <a:off x="3048000" y="2244725"/>
            <a:ext cx="18288000" cy="4775202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ctr" defTabSz="1828800">
              <a:defRPr sz="12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87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1pPr>
            <a:lvl2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2pPr>
            <a:lvl3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3pPr>
            <a:lvl4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4pPr>
            <a:lvl5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0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8801" name="Body Level One…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1pPr>
            <a:lvl2pPr marL="1447800" indent="-5334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2pPr>
            <a:lvl3pPr marL="2468877" indent="-640077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3pPr>
            <a:lvl4pPr marL="34544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4pPr>
            <a:lvl5pPr marL="43688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9" name="Title Text"/>
          <p:cNvSpPr txBox="1">
            <a:spLocks noGrp="1"/>
          </p:cNvSpPr>
          <p:nvPr>
            <p:ph type="title"/>
          </p:nvPr>
        </p:nvSpPr>
        <p:spPr>
          <a:xfrm>
            <a:off x="1663700" y="3419476"/>
            <a:ext cx="21031200" cy="5705477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12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88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63700" y="9178927"/>
            <a:ext cx="21031200" cy="3000377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wo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8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881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76400" y="3651250"/>
            <a:ext cx="10363200" cy="8702676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1pPr>
            <a:lvl2pPr marL="1447800" indent="-5334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2pPr>
            <a:lvl3pPr marL="2468877" indent="-640077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3pPr>
            <a:lvl4pPr marL="34544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4pPr>
            <a:lvl5pPr marL="43688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Comparis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7" name="Title Text"/>
          <p:cNvSpPr txBox="1">
            <a:spLocks noGrp="1"/>
          </p:cNvSpPr>
          <p:nvPr>
            <p:ph type="title"/>
          </p:nvPr>
        </p:nvSpPr>
        <p:spPr>
          <a:xfrm>
            <a:off x="1679575" y="730251"/>
            <a:ext cx="21031202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88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9575" y="3362326"/>
            <a:ext cx="10315578" cy="1647827"/>
          </a:xfrm>
          <a:prstGeom prst="rect">
            <a:avLst/>
          </a:prstGeom>
        </p:spPr>
        <p:txBody>
          <a:bodyPr lIns="45718" tIns="45718" rIns="45718" bIns="45718" anchor="b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2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12344400" y="3362326"/>
            <a:ext cx="10366376" cy="1647827"/>
          </a:xfrm>
          <a:prstGeom prst="rect">
            <a:avLst/>
          </a:prstGeom>
        </p:spPr>
        <p:txBody>
          <a:bodyPr lIns="45718" tIns="45718" rIns="45718" bIns="45718" anchor="b"/>
          <a:lstStyle/>
          <a:p>
            <a:endParaRPr/>
          </a:p>
        </p:txBody>
      </p:sp>
      <p:sp>
        <p:nvSpPr>
          <p:cNvPr id="88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7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88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3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Title Text"/>
          <p:cNvSpPr txBox="1">
            <a:spLocks noGrp="1"/>
          </p:cNvSpPr>
          <p:nvPr>
            <p:ph type="title"/>
          </p:nvPr>
        </p:nvSpPr>
        <p:spPr>
          <a:xfrm>
            <a:off x="1679575" y="914400"/>
            <a:ext cx="7864477" cy="3200400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6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93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66375" y="1974850"/>
            <a:ext cx="12344401" cy="9747251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1pPr>
            <a:lvl2pPr marL="1436914" indent="-522514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2pPr>
            <a:lvl3pPr marL="2438400" indent="-60960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3pPr>
            <a:lvl4pPr marL="3474720" indent="-73152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4pPr>
            <a:lvl5pPr marL="4389120" indent="-73152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8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1679575" y="4114800"/>
            <a:ext cx="7864476" cy="7623176"/>
          </a:xfrm>
          <a:prstGeom prst="rect">
            <a:avLst/>
          </a:prstGeom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4" y="12882246"/>
            <a:ext cx="413106" cy="391159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Content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2" name="Title Text"/>
          <p:cNvSpPr txBox="1">
            <a:spLocks noGrp="1"/>
          </p:cNvSpPr>
          <p:nvPr>
            <p:ph type="title"/>
          </p:nvPr>
        </p:nvSpPr>
        <p:spPr>
          <a:xfrm>
            <a:off x="1679575" y="914400"/>
            <a:ext cx="7864478" cy="3200400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6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885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66375" y="1974850"/>
            <a:ext cx="12344401" cy="9747251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1pPr>
            <a:lvl2pPr marL="1436914" indent="-522514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2pPr>
            <a:lvl3pPr marL="2438400" indent="-60960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3pPr>
            <a:lvl4pPr marL="3474720" indent="-73152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4pPr>
            <a:lvl5pPr marL="4389120" indent="-73152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5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1679575" y="4114800"/>
            <a:ext cx="7864476" cy="7623176"/>
          </a:xfrm>
          <a:prstGeom prst="rect">
            <a:avLst/>
          </a:prstGeom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8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Picture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2" name="Title Text"/>
          <p:cNvSpPr txBox="1">
            <a:spLocks noGrp="1"/>
          </p:cNvSpPr>
          <p:nvPr>
            <p:ph type="title"/>
          </p:nvPr>
        </p:nvSpPr>
        <p:spPr>
          <a:xfrm>
            <a:off x="1679575" y="914400"/>
            <a:ext cx="7864478" cy="3200400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6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886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0366375" y="1974850"/>
            <a:ext cx="12344401" cy="974725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8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9575" y="4114800"/>
            <a:ext cx="7864478" cy="7623176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1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88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9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8881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60" cy="547286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888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83" name="A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88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0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91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099" y="12565029"/>
            <a:ext cx="673404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889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60" cy="547286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889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94" name="A"/>
          <p:cNvSpPr txBox="1">
            <a:spLocks noGrp="1"/>
          </p:cNvSpPr>
          <p:nvPr>
            <p:ph type="body" sz="quarter" idx="21"/>
          </p:nvPr>
        </p:nvSpPr>
        <p:spPr>
          <a:xfrm>
            <a:off x="4712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88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6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89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5" cy="762005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04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8905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8" y="2922940"/>
            <a:ext cx="3338460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89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2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891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2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892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89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5" cy="762005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25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8926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8" y="2922940"/>
            <a:ext cx="3338460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89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2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4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89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3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2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3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4" cy="436646"/>
          </a:xfrm>
          <a:prstGeom prst="rect">
            <a:avLst/>
          </a:prstGeom>
          <a:ln w="12700">
            <a:miter lim="400000"/>
          </a:ln>
        </p:spPr>
      </p:pic>
      <p:sp>
        <p:nvSpPr>
          <p:cNvPr id="8944" name="Title Text"/>
          <p:cNvSpPr txBox="1">
            <a:spLocks noGrp="1"/>
          </p:cNvSpPr>
          <p:nvPr>
            <p:ph type="title"/>
          </p:nvPr>
        </p:nvSpPr>
        <p:spPr>
          <a:xfrm>
            <a:off x="1440255" y="172933"/>
            <a:ext cx="22083764" cy="134448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945" name="Body Level One…"/>
          <p:cNvSpPr txBox="1">
            <a:spLocks noGrp="1"/>
          </p:cNvSpPr>
          <p:nvPr>
            <p:ph type="body" idx="1"/>
          </p:nvPr>
        </p:nvSpPr>
        <p:spPr>
          <a:xfrm>
            <a:off x="864152" y="1920606"/>
            <a:ext cx="22660127" cy="10439325"/>
          </a:xfrm>
          <a:prstGeom prst="rect">
            <a:avLst/>
          </a:prstGeom>
        </p:spPr>
        <p:txBody>
          <a:bodyPr/>
          <a:lstStyle>
            <a:lvl2pPr marL="1099426" indent="-597776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8529" y="12888011"/>
            <a:ext cx="413180" cy="392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Title Text"/>
          <p:cNvSpPr txBox="1">
            <a:spLocks noGrp="1"/>
          </p:cNvSpPr>
          <p:nvPr>
            <p:ph type="title"/>
          </p:nvPr>
        </p:nvSpPr>
        <p:spPr>
          <a:xfrm>
            <a:off x="1679575" y="914400"/>
            <a:ext cx="7864477" cy="3200400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6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947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0366375" y="1974850"/>
            <a:ext cx="12344401" cy="974725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9575" y="4114800"/>
            <a:ext cx="7864477" cy="7623176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4" y="12882246"/>
            <a:ext cx="413106" cy="391159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20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8954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60" cy="547284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895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56" name="A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89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1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64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1" y="12565029"/>
            <a:ext cx="673400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896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60" cy="547284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896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67" name="A"/>
          <p:cNvSpPr txBox="1">
            <a:spLocks noGrp="1"/>
          </p:cNvSpPr>
          <p:nvPr>
            <p:ph type="body" sz="quarter" idx="21"/>
          </p:nvPr>
        </p:nvSpPr>
        <p:spPr>
          <a:xfrm>
            <a:off x="4712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89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2_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75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4" cy="436646"/>
          </a:xfrm>
          <a:prstGeom prst="rect">
            <a:avLst/>
          </a:prstGeom>
          <a:ln w="12700">
            <a:miter lim="400000"/>
          </a:ln>
        </p:spPr>
      </p:pic>
      <p:sp>
        <p:nvSpPr>
          <p:cNvPr id="8976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0"/>
            <a:ext cx="16616966" cy="792703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897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4"/>
            <a:ext cx="16682813" cy="457651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940398" indent="-5852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494796" indent="-531302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049198" indent="-515902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78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3" y="855421"/>
            <a:ext cx="16616966" cy="497670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89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30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3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86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4" cy="436646"/>
          </a:xfrm>
          <a:prstGeom prst="rect">
            <a:avLst/>
          </a:prstGeom>
          <a:ln w="12700">
            <a:miter lim="400000"/>
          </a:ln>
        </p:spPr>
      </p:pic>
      <p:sp>
        <p:nvSpPr>
          <p:cNvPr id="89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30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21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4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899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899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7"/>
            <a:ext cx="4031204" cy="547205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3360097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4579311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5798526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7017743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97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9" y="385180"/>
            <a:ext cx="547205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89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5" y="12755564"/>
            <a:ext cx="309353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22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05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9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900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5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900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8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1008288" indent="-179613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65487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9226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798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08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9" y="385183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90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23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901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6" cy="5472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901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843236" indent="-341586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1405080" indent="-40178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899920" indent="-426719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2357120" indent="-42672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19" name="A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90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8529" y="12888011"/>
            <a:ext cx="413180" cy="392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2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90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24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3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903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5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903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38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90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2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46" name="Image" descr="Image"/>
          <p:cNvPicPr>
            <a:picLocks noChangeAspect="1"/>
          </p:cNvPicPr>
          <p:nvPr/>
        </p:nvPicPr>
        <p:blipFill>
          <a:blip r:embed="rId2"/>
          <a:srcRect l="1309" r="1307"/>
          <a:stretch>
            <a:fillRect/>
          </a:stretch>
        </p:blipFill>
        <p:spPr>
          <a:xfrm>
            <a:off x="408101" y="12565029"/>
            <a:ext cx="673400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904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5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904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49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90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9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7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5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905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59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9060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39"/>
            <a:ext cx="3338455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90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3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6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906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7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7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907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907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80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9081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39"/>
            <a:ext cx="3338455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90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3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9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909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3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98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909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10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25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910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911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11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91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3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9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1" y="12565029"/>
            <a:ext cx="673400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9120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912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22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91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3_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30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9131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3"/>
            <a:ext cx="16616963" cy="792703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91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3"/>
            <a:ext cx="16682813" cy="457652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940393" indent="-585199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494795" indent="-5313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049197" indent="-5159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33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1" y="855421"/>
            <a:ext cx="16616965" cy="497670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91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4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41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91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26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49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9150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915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6"/>
            <a:ext cx="4031201" cy="547204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3360094" indent="-396725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4579309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5798524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7017740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52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04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91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5" y="12755563"/>
            <a:ext cx="309353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4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96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59" cy="547285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96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7" name="A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80"/>
            <a:ext cx="547280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9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27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60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9161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916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1008288" indent="-179613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65487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9226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798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63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91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28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917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917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843233" indent="-341583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1405080" indent="-40178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899920" indent="-426719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2357120" indent="-42672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74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91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3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82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9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29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90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9191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19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737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30945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88145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45345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93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91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_1/4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1" name="RectangleLight"/>
          <p:cNvSpPr/>
          <p:nvPr/>
        </p:nvSpPr>
        <p:spPr>
          <a:xfrm>
            <a:off x="6827518" y="0"/>
            <a:ext cx="17556483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>
              <a:defRPr sz="28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9202" name="BottomLineRight"/>
          <p:cNvSpPr/>
          <p:nvPr/>
        </p:nvSpPr>
        <p:spPr>
          <a:xfrm>
            <a:off x="7431513" y="12907536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203" name="BottomLineLeft"/>
          <p:cNvSpPr/>
          <p:nvPr/>
        </p:nvSpPr>
        <p:spPr>
          <a:xfrm>
            <a:off x="1109470" y="12907536"/>
            <a:ext cx="5029205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204" name="TopLineRight"/>
          <p:cNvSpPr/>
          <p:nvPr/>
        </p:nvSpPr>
        <p:spPr>
          <a:xfrm>
            <a:off x="7431513" y="2363809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205" name="TopLineLeft"/>
          <p:cNvSpPr/>
          <p:nvPr/>
        </p:nvSpPr>
        <p:spPr>
          <a:xfrm>
            <a:off x="1109470" y="2363809"/>
            <a:ext cx="5029205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206" name="Title Text"/>
          <p:cNvSpPr txBox="1">
            <a:spLocks noGrp="1"/>
          </p:cNvSpPr>
          <p:nvPr>
            <p:ph type="title"/>
          </p:nvPr>
        </p:nvSpPr>
        <p:spPr>
          <a:xfrm>
            <a:off x="1109472" y="5488739"/>
            <a:ext cx="5029202" cy="1538884"/>
          </a:xfrm>
          <a:prstGeom prst="rect">
            <a:avLst/>
          </a:prstGeom>
        </p:spPr>
        <p:txBody>
          <a:bodyPr lIns="0" tIns="0" rIns="0" bIns="0" anchor="b"/>
          <a:lstStyle>
            <a:lvl1pPr algn="r" defTabSz="914400">
              <a:lnSpc>
                <a:spcPct val="100000"/>
              </a:lnSpc>
              <a:defRPr sz="1800"/>
            </a:lvl1pPr>
          </a:lstStyle>
          <a:p>
            <a:r>
              <a:t>Title Text</a:t>
            </a:r>
          </a:p>
        </p:txBody>
      </p:sp>
      <p:sp>
        <p:nvSpPr>
          <p:cNvPr id="92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7049982"/>
            <a:ext cx="5029202" cy="1646608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08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8"/>
            <a:ext cx="8961123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92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5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_Default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9217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22165057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8"/>
            <a:ext cx="22165057" cy="554001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19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8"/>
            <a:ext cx="8961123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92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5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_3/4 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7" name="RectangleLight"/>
          <p:cNvSpPr/>
          <p:nvPr/>
        </p:nvSpPr>
        <p:spPr>
          <a:xfrm>
            <a:off x="17562830" y="0"/>
            <a:ext cx="6821170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1828800">
              <a:lnSpc>
                <a:spcPct val="100000"/>
              </a:lnSpc>
              <a:defRPr sz="36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9228" name="BottomLineRight"/>
          <p:cNvSpPr/>
          <p:nvPr/>
        </p:nvSpPr>
        <p:spPr>
          <a:xfrm>
            <a:off x="18239722" y="12907536"/>
            <a:ext cx="502920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229" name="BottomLineLeft"/>
          <p:cNvSpPr/>
          <p:nvPr/>
        </p:nvSpPr>
        <p:spPr>
          <a:xfrm>
            <a:off x="1109471" y="12907536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230" name="TopLineRight"/>
          <p:cNvSpPr/>
          <p:nvPr/>
        </p:nvSpPr>
        <p:spPr>
          <a:xfrm>
            <a:off x="18239722" y="2363809"/>
            <a:ext cx="502920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231" name="TopLineLeft"/>
          <p:cNvSpPr/>
          <p:nvPr/>
        </p:nvSpPr>
        <p:spPr>
          <a:xfrm>
            <a:off x="1109471" y="2363809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232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15837409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8"/>
            <a:ext cx="15837409" cy="59436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34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8233136" y="-90668"/>
            <a:ext cx="5047491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92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15287"/>
            <a:ext cx="266974" cy="259223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4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42" name="Google Shape;29;p62" descr="Google Shape;29;p62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924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924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9737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2pPr>
            <a:lvl3pPr marL="1430948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3pPr>
            <a:lvl4pPr marL="1888146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4pPr>
            <a:lvl5pPr marL="23453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45" name="Google Shape;32;p62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92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8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3" name="Google Shape;12;p27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9254" name="Google Shape;13;p27" descr="Google Shape;13;p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925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  <a:lvl2pPr marL="9572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2pPr>
            <a:lvl3pPr marL="14144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3pPr>
            <a:lvl4pPr marL="1871660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4pPr>
            <a:lvl5pPr marL="2328860" indent="-185735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56" name="Google Shape;15;p27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9257" name="Google Shape;16;p27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92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30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65" name="Google Shape;19;p28" descr="Google Shape;19;p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926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4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 b="1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6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4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</a:defRPr>
            </a:lvl1pPr>
            <a:lvl2pPr marL="11430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2pPr>
            <a:lvl3pPr marL="16002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3pPr>
            <a:lvl4pPr marL="20574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4pPr>
            <a:lvl5pPr marL="25146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68" name="Google Shape;22;p28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92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 b="1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4" cy="762065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3" y="12755561"/>
            <a:ext cx="295226" cy="28379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5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0" y="12565029"/>
            <a:ext cx="673403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97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59" cy="547285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97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8" name="A"/>
          <p:cNvSpPr txBox="1">
            <a:spLocks noGrp="1"/>
          </p:cNvSpPr>
          <p:nvPr>
            <p:ph type="body" sz="quarter" idx="21"/>
          </p:nvPr>
        </p:nvSpPr>
        <p:spPr>
          <a:xfrm>
            <a:off x="471217" y="385180"/>
            <a:ext cx="547280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9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4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6" name="Google Shape;25;p29" descr="Google Shape;25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927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4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85" name="Google Shape;29;p30" descr="Google Shape;29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92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31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3" name="Google Shape;32;p31" descr="Google Shape;32;p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9294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9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96" name="Google Shape;35;p31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92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4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2438337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8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1" name="Google Shape;45;p34" descr="Google Shape;45;p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93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13" name="Google Shape;47;p34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9314" name="Google Shape;48;p34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93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32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2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9323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93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33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31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9332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93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Linha + Log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0" name="Google Shape;55;p37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pic>
        <p:nvPicPr>
          <p:cNvPr id="9341" name="Google Shape;56;p37" descr="Google Shape;56;p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93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34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49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9350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93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35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8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9359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93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98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4" cy="762004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8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7" y="7632644"/>
            <a:ext cx="4031063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989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8" y="2922940"/>
            <a:ext cx="3338459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9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36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67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9368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93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37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76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9377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93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38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9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93" name="Google Shape;70;p43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9394" name="Google Shape;71;p43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93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39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40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04" name="Google Shape;76;p44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pic>
        <p:nvPicPr>
          <p:cNvPr id="9405" name="Google Shape;77;p44" descr="Google Shape;77;p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6" y="12727229"/>
            <a:ext cx="2014798" cy="579936"/>
          </a:xfrm>
          <a:prstGeom prst="rect">
            <a:avLst/>
          </a:prstGeom>
          <a:ln w="12700">
            <a:miter lim="400000"/>
          </a:ln>
        </p:spPr>
      </p:pic>
      <p:sp>
        <p:nvSpPr>
          <p:cNvPr id="94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_Linha + Log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13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9414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94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40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2" name="Google Shape;82;p46"/>
          <p:cNvSpPr txBox="1"/>
          <p:nvPr/>
        </p:nvSpPr>
        <p:spPr>
          <a:xfrm>
            <a:off x="6468929" y="476249"/>
            <a:ext cx="2571060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z="2400">
                <a:solidFill>
                  <a:srgbClr val="92929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Design Exploration</a:t>
            </a:r>
          </a:p>
        </p:txBody>
      </p:sp>
      <p:sp>
        <p:nvSpPr>
          <p:cNvPr id="9423" name="Google Shape;83;p46"/>
          <p:cNvSpPr txBox="1"/>
          <p:nvPr/>
        </p:nvSpPr>
        <p:spPr>
          <a:xfrm>
            <a:off x="12305606" y="476249"/>
            <a:ext cx="2181427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z="2400">
                <a:solidFill>
                  <a:srgbClr val="92929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December 2019</a:t>
            </a:r>
          </a:p>
        </p:txBody>
      </p:sp>
      <p:sp>
        <p:nvSpPr>
          <p:cNvPr id="9424" name="Google Shape;84;p46"/>
          <p:cNvSpPr txBox="1"/>
          <p:nvPr/>
        </p:nvSpPr>
        <p:spPr>
          <a:xfrm>
            <a:off x="626764" y="476250"/>
            <a:ext cx="2926012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z="2400">
                <a:solidFill>
                  <a:srgbClr val="92929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Descomplica—MAKE</a:t>
            </a:r>
          </a:p>
        </p:txBody>
      </p:sp>
      <p:sp>
        <p:nvSpPr>
          <p:cNvPr id="94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Blank color">
    <p:bg>
      <p:bgPr>
        <a:solidFill>
          <a:srgbClr val="F8D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5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39" name="Google Shape;89;p48" descr="Google Shape;89;p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94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 b="1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9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7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94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94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50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9451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39"/>
            <a:ext cx="3338455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94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99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4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9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94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4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68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946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47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41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7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947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948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81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94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5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89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1" y="12565029"/>
            <a:ext cx="673400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9490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949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92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94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4_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00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9501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3"/>
            <a:ext cx="16616963" cy="792703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950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3"/>
            <a:ext cx="16682813" cy="457652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940393" indent="-585199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494795" indent="-5313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049197" indent="-5159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03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1" y="855421"/>
            <a:ext cx="16616965" cy="497670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95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11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95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42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19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9520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952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6"/>
            <a:ext cx="4031201" cy="547204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3360094" indent="-396725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4579309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5798524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7017740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22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04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95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5" y="12755563"/>
            <a:ext cx="309353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43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9531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953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843233" indent="-341583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1405080" indent="-40178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899920" indent="-426719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2357120" indent="-42672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33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95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6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41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95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44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49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9550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55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737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30945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88145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45345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52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95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100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100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4" cy="762004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9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7" y="7632644"/>
            <a:ext cx="4031063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010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8" y="2922940"/>
            <a:ext cx="3338459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0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_1/4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0" name="RectangleLight"/>
          <p:cNvSpPr/>
          <p:nvPr/>
        </p:nvSpPr>
        <p:spPr>
          <a:xfrm>
            <a:off x="6827518" y="0"/>
            <a:ext cx="17556483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>
              <a:defRPr sz="28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9561" name="BottomLineRight"/>
          <p:cNvSpPr/>
          <p:nvPr/>
        </p:nvSpPr>
        <p:spPr>
          <a:xfrm>
            <a:off x="7431513" y="12907536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562" name="BottomLineLeft"/>
          <p:cNvSpPr/>
          <p:nvPr/>
        </p:nvSpPr>
        <p:spPr>
          <a:xfrm>
            <a:off x="1109470" y="12907536"/>
            <a:ext cx="5029205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563" name="TopLineRight"/>
          <p:cNvSpPr/>
          <p:nvPr/>
        </p:nvSpPr>
        <p:spPr>
          <a:xfrm>
            <a:off x="7431513" y="2363809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564" name="TopLineLeft"/>
          <p:cNvSpPr/>
          <p:nvPr/>
        </p:nvSpPr>
        <p:spPr>
          <a:xfrm>
            <a:off x="1109470" y="2363809"/>
            <a:ext cx="5029205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565" name="Title Text"/>
          <p:cNvSpPr txBox="1">
            <a:spLocks noGrp="1"/>
          </p:cNvSpPr>
          <p:nvPr>
            <p:ph type="title"/>
          </p:nvPr>
        </p:nvSpPr>
        <p:spPr>
          <a:xfrm>
            <a:off x="1109472" y="5488739"/>
            <a:ext cx="5029202" cy="1538884"/>
          </a:xfrm>
          <a:prstGeom prst="rect">
            <a:avLst/>
          </a:prstGeom>
        </p:spPr>
        <p:txBody>
          <a:bodyPr lIns="0" tIns="0" rIns="0" bIns="0" anchor="b"/>
          <a:lstStyle>
            <a:lvl1pPr algn="r" defTabSz="914400">
              <a:lnSpc>
                <a:spcPct val="100000"/>
              </a:lnSpc>
              <a:defRPr sz="1800"/>
            </a:lvl1pPr>
          </a:lstStyle>
          <a:p>
            <a:r>
              <a:t>Title Text</a:t>
            </a:r>
          </a:p>
        </p:txBody>
      </p:sp>
      <p:sp>
        <p:nvSpPr>
          <p:cNvPr id="95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7049982"/>
            <a:ext cx="5029202" cy="1646608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67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8"/>
            <a:ext cx="8961123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95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5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_Default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5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9576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22165057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57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8"/>
            <a:ext cx="22165057" cy="554001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78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8"/>
            <a:ext cx="8961123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95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5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_3/4 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6" name="RectangleLight"/>
          <p:cNvSpPr/>
          <p:nvPr/>
        </p:nvSpPr>
        <p:spPr>
          <a:xfrm>
            <a:off x="17562830" y="0"/>
            <a:ext cx="6821170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1828800">
              <a:lnSpc>
                <a:spcPct val="100000"/>
              </a:lnSpc>
              <a:defRPr sz="36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9587" name="BottomLineRight"/>
          <p:cNvSpPr/>
          <p:nvPr/>
        </p:nvSpPr>
        <p:spPr>
          <a:xfrm>
            <a:off x="18239722" y="12907536"/>
            <a:ext cx="502920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588" name="BottomLineLeft"/>
          <p:cNvSpPr/>
          <p:nvPr/>
        </p:nvSpPr>
        <p:spPr>
          <a:xfrm>
            <a:off x="1109471" y="12907536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589" name="TopLineRight"/>
          <p:cNvSpPr/>
          <p:nvPr/>
        </p:nvSpPr>
        <p:spPr>
          <a:xfrm>
            <a:off x="18239722" y="2363809"/>
            <a:ext cx="502920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590" name="TopLineLeft"/>
          <p:cNvSpPr/>
          <p:nvPr/>
        </p:nvSpPr>
        <p:spPr>
          <a:xfrm>
            <a:off x="1109471" y="2363809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591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15837409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5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8"/>
            <a:ext cx="15837409" cy="59436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93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8233136" y="-90668"/>
            <a:ext cx="5047491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95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15287"/>
            <a:ext cx="266974" cy="259223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6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01" name="Google Shape;29;p62" descr="Google Shape;29;p62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960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960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9737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2pPr>
            <a:lvl3pPr marL="1430948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3pPr>
            <a:lvl4pPr marL="1888146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4pPr>
            <a:lvl5pPr marL="23453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04" name="Google Shape;32;p62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96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5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961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7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96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45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3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963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2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963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39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96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7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47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964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2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964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50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96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0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5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96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3" indent="-293073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3" indent="-293073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60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9661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39"/>
            <a:ext cx="3338455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96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01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3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6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6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967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3" indent="-293073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46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7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967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968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81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96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8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89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9690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969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92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96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1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0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97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algn="ctr" defTabSz="2438337">
              <a:lnSpc>
                <a:spcPts val="2400"/>
              </a:lnSpc>
              <a:spcBef>
                <a:spcPts val="0"/>
              </a:spcBef>
              <a:buClrTx/>
              <a:buSzPct val="750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02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9703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97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47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1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971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971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928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563076" indent="-293076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2198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833074" indent="-293074" defTabSz="825500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14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97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2" name="Title Text"/>
          <p:cNvSpPr txBox="1">
            <a:spLocks noGrp="1"/>
          </p:cNvSpPr>
          <p:nvPr>
            <p:ph type="title"/>
          </p:nvPr>
        </p:nvSpPr>
        <p:spPr>
          <a:xfrm>
            <a:off x="3048000" y="2244725"/>
            <a:ext cx="18288000" cy="4775202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ctr" defTabSz="1828800">
              <a:defRPr sz="12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972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1pPr>
            <a:lvl2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2pPr>
            <a:lvl3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3pPr>
            <a:lvl4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4pPr>
            <a:lvl5pPr marL="0" indent="0" algn="ctr" defTabSz="1828800">
              <a:spcBef>
                <a:spcPts val="2000"/>
              </a:spcBef>
              <a:buClrTx/>
              <a:buSzTx/>
              <a:buFont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1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9732" name="Body Level One…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1pPr>
            <a:lvl2pPr marL="1447800" indent="-5334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2pPr>
            <a:lvl3pPr marL="2468877" indent="-640077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3pPr>
            <a:lvl4pPr marL="34544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4pPr>
            <a:lvl5pPr marL="43688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0" name="Title Text"/>
          <p:cNvSpPr txBox="1">
            <a:spLocks noGrp="1"/>
          </p:cNvSpPr>
          <p:nvPr>
            <p:ph type="title"/>
          </p:nvPr>
        </p:nvSpPr>
        <p:spPr>
          <a:xfrm>
            <a:off x="1663700" y="3419476"/>
            <a:ext cx="21031200" cy="5705477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12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97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63700" y="9178927"/>
            <a:ext cx="21031200" cy="3000377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4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Two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9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975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76400" y="3651250"/>
            <a:ext cx="10363200" cy="8702676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1pPr>
            <a:lvl2pPr marL="1447800" indent="-5334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2pPr>
            <a:lvl3pPr marL="2468877" indent="-640077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3pPr>
            <a:lvl4pPr marL="34544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4pPr>
            <a:lvl5pPr marL="4368800" indent="-711200" defTabSz="1828800">
              <a:spcBef>
                <a:spcPts val="2000"/>
              </a:spcBef>
              <a:buClrTx/>
              <a:buSzPct val="100000"/>
              <a:defRPr sz="56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Comparis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8" name="Title Text"/>
          <p:cNvSpPr txBox="1">
            <a:spLocks noGrp="1"/>
          </p:cNvSpPr>
          <p:nvPr>
            <p:ph type="title"/>
          </p:nvPr>
        </p:nvSpPr>
        <p:spPr>
          <a:xfrm>
            <a:off x="1679575" y="730251"/>
            <a:ext cx="21031202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97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9575" y="3362326"/>
            <a:ext cx="10315578" cy="1647827"/>
          </a:xfrm>
          <a:prstGeom prst="rect">
            <a:avLst/>
          </a:prstGeom>
        </p:spPr>
        <p:txBody>
          <a:bodyPr lIns="45718" tIns="45718" rIns="45718" bIns="45718" anchor="b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4800" b="1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60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12344400" y="3362326"/>
            <a:ext cx="10366376" cy="1647827"/>
          </a:xfrm>
          <a:prstGeom prst="rect">
            <a:avLst/>
          </a:prstGeom>
        </p:spPr>
        <p:txBody>
          <a:bodyPr lIns="45718" tIns="45718" rIns="45718" bIns="45718" anchor="b"/>
          <a:lstStyle/>
          <a:p>
            <a:endParaRPr/>
          </a:p>
        </p:txBody>
      </p:sp>
      <p:sp>
        <p:nvSpPr>
          <p:cNvPr id="97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5"/>
          </a:xfrm>
          <a:prstGeom prst="rect">
            <a:avLst/>
          </a:prstGeom>
          <a:ln w="12700">
            <a:miter lim="400000"/>
          </a:ln>
        </p:spPr>
      </p:pic>
      <p:sp>
        <p:nvSpPr>
          <p:cNvPr id="1028" name="Title Text"/>
          <p:cNvSpPr txBox="1">
            <a:spLocks noGrp="1"/>
          </p:cNvSpPr>
          <p:nvPr>
            <p:ph type="title"/>
          </p:nvPr>
        </p:nvSpPr>
        <p:spPr>
          <a:xfrm>
            <a:off x="1440255" y="172933"/>
            <a:ext cx="22083764" cy="134448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9" name="Body Level One…"/>
          <p:cNvSpPr txBox="1">
            <a:spLocks noGrp="1"/>
          </p:cNvSpPr>
          <p:nvPr>
            <p:ph type="body" idx="1"/>
          </p:nvPr>
        </p:nvSpPr>
        <p:spPr>
          <a:xfrm>
            <a:off x="864152" y="1920606"/>
            <a:ext cx="22660127" cy="10439324"/>
          </a:xfrm>
          <a:prstGeom prst="rect">
            <a:avLst/>
          </a:prstGeom>
        </p:spPr>
        <p:txBody>
          <a:bodyPr/>
          <a:lstStyle>
            <a:lvl2pPr marL="1099426" indent="-597776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8529" y="12888011"/>
            <a:ext cx="413180" cy="392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8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97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Content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3" name="Title Text"/>
          <p:cNvSpPr txBox="1">
            <a:spLocks noGrp="1"/>
          </p:cNvSpPr>
          <p:nvPr>
            <p:ph type="title"/>
          </p:nvPr>
        </p:nvSpPr>
        <p:spPr>
          <a:xfrm>
            <a:off x="1679575" y="914400"/>
            <a:ext cx="7864478" cy="3200400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6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978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66375" y="1974850"/>
            <a:ext cx="12344401" cy="9747251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1pPr>
            <a:lvl2pPr marL="1436914" indent="-522514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2pPr>
            <a:lvl3pPr marL="2438400" indent="-60960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3pPr>
            <a:lvl4pPr marL="3474720" indent="-73152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4pPr>
            <a:lvl5pPr marL="4389120" indent="-731520" defTabSz="1828800">
              <a:spcBef>
                <a:spcPts val="2000"/>
              </a:spcBef>
              <a:buClrTx/>
              <a:buSzPct val="100000"/>
              <a:defRPr sz="6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85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1679575" y="4114800"/>
            <a:ext cx="7864476" cy="7623176"/>
          </a:xfrm>
          <a:prstGeom prst="rect">
            <a:avLst/>
          </a:prstGeom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7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Picture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3" name="Title Text"/>
          <p:cNvSpPr txBox="1">
            <a:spLocks noGrp="1"/>
          </p:cNvSpPr>
          <p:nvPr>
            <p:ph type="title"/>
          </p:nvPr>
        </p:nvSpPr>
        <p:spPr>
          <a:xfrm>
            <a:off x="1679575" y="914400"/>
            <a:ext cx="7864478" cy="3200400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defRPr sz="6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9794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0366375" y="1974850"/>
            <a:ext cx="12344401" cy="974725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79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9575" y="4114800"/>
            <a:ext cx="7864478" cy="7623176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2pPr>
            <a:lvl3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3pPr>
            <a:lvl4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4pPr>
            <a:lvl5pPr marL="0" indent="0" defTabSz="1828800">
              <a:spcBef>
                <a:spcPts val="2000"/>
              </a:spcBef>
              <a:buClrTx/>
              <a:buSzTx/>
              <a:buFontTx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6" y="12882247"/>
            <a:ext cx="413104" cy="391157"/>
          </a:xfrm>
          <a:prstGeom prst="rect">
            <a:avLst/>
          </a:prstGeom>
        </p:spPr>
        <p:txBody>
          <a:bodyPr lIns="45718" tIns="45718" rIns="45718" bIns="45718"/>
          <a:lstStyle>
            <a:lvl1pPr defTabSz="2438337">
              <a:lnSpc>
                <a:spcPts val="2200"/>
              </a:lnSpc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8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0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98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48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981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60" cy="547286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981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14" name="A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98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9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22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099" y="12565029"/>
            <a:ext cx="673404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982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60" cy="547286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982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25" name="A"/>
          <p:cNvSpPr txBox="1">
            <a:spLocks noGrp="1"/>
          </p:cNvSpPr>
          <p:nvPr>
            <p:ph type="body" sz="quarter" idx="21"/>
          </p:nvPr>
        </p:nvSpPr>
        <p:spPr>
          <a:xfrm>
            <a:off x="4712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98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2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98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5" cy="762005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35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9836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8" y="2922940"/>
            <a:ext cx="3338460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98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7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4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984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0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3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985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985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5" cy="762005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56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7" y="7632644"/>
            <a:ext cx="4031063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9857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8" y="2922940"/>
            <a:ext cx="3338460" cy="54728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98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5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03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59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03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0" name="A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80"/>
            <a:ext cx="547280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0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5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98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3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4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4" cy="436646"/>
          </a:xfrm>
          <a:prstGeom prst="rect">
            <a:avLst/>
          </a:prstGeom>
          <a:ln w="12700">
            <a:miter lim="400000"/>
          </a:ln>
        </p:spPr>
      </p:pic>
      <p:sp>
        <p:nvSpPr>
          <p:cNvPr id="9875" name="Title Text"/>
          <p:cNvSpPr txBox="1">
            <a:spLocks noGrp="1"/>
          </p:cNvSpPr>
          <p:nvPr>
            <p:ph type="title"/>
          </p:nvPr>
        </p:nvSpPr>
        <p:spPr>
          <a:xfrm>
            <a:off x="1440255" y="172933"/>
            <a:ext cx="22083764" cy="134448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876" name="Body Level One…"/>
          <p:cNvSpPr txBox="1">
            <a:spLocks noGrp="1"/>
          </p:cNvSpPr>
          <p:nvPr>
            <p:ph type="body" idx="1"/>
          </p:nvPr>
        </p:nvSpPr>
        <p:spPr>
          <a:xfrm>
            <a:off x="864152" y="1920606"/>
            <a:ext cx="22660127" cy="10439325"/>
          </a:xfrm>
          <a:prstGeom prst="rect">
            <a:avLst/>
          </a:prstGeom>
        </p:spPr>
        <p:txBody>
          <a:bodyPr/>
          <a:lstStyle>
            <a:lvl2pPr marL="1099426" indent="-597776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8529" y="12888011"/>
            <a:ext cx="413180" cy="392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49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8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7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988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60" cy="547284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988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87" name="A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98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0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5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1" y="12565029"/>
            <a:ext cx="673400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989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60" cy="547284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989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98" name="A"/>
          <p:cNvSpPr txBox="1">
            <a:spLocks noGrp="1"/>
          </p:cNvSpPr>
          <p:nvPr>
            <p:ph type="body" sz="quarter" idx="21"/>
          </p:nvPr>
        </p:nvSpPr>
        <p:spPr>
          <a:xfrm>
            <a:off x="4712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98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_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6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4" cy="436646"/>
          </a:xfrm>
          <a:prstGeom prst="rect">
            <a:avLst/>
          </a:prstGeom>
          <a:ln w="12700">
            <a:miter lim="400000"/>
          </a:ln>
        </p:spPr>
      </p:pic>
      <p:sp>
        <p:nvSpPr>
          <p:cNvPr id="9907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0"/>
            <a:ext cx="16616966" cy="792703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990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4"/>
            <a:ext cx="16682813" cy="457651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940398" indent="-5852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494796" indent="-531302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049198" indent="-515902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09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3" y="855421"/>
            <a:ext cx="16616966" cy="497670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99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30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17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4" cy="436646"/>
          </a:xfrm>
          <a:prstGeom prst="rect">
            <a:avLst/>
          </a:prstGeom>
          <a:ln w="12700">
            <a:miter lim="400000"/>
          </a:ln>
        </p:spPr>
      </p:pic>
      <p:sp>
        <p:nvSpPr>
          <p:cNvPr id="99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30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0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5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9926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9927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7"/>
            <a:ext cx="4031204" cy="547205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3360097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4579311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5798526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7017743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28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9" y="385180"/>
            <a:ext cx="547205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99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5" y="12755564"/>
            <a:ext cx="309353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1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6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9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993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5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993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8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1008288" indent="-179613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65487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9226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798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39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9" y="385183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99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2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4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994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6" cy="5472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994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843236" indent="-341586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1405080" indent="-40178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899920" indent="-426719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2357120" indent="-42672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50" name="A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99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8529" y="12888011"/>
            <a:ext cx="413180" cy="392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9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99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2" y="12565029"/>
            <a:ext cx="673399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049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8" y="2922939"/>
            <a:ext cx="3338459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05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7" y="7632644"/>
            <a:ext cx="4031063" cy="54728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1" name="A"/>
          <p:cNvSpPr txBox="1">
            <a:spLocks noGrp="1"/>
          </p:cNvSpPr>
          <p:nvPr>
            <p:ph type="body" sz="quarter" idx="21"/>
          </p:nvPr>
        </p:nvSpPr>
        <p:spPr>
          <a:xfrm>
            <a:off x="471217" y="385180"/>
            <a:ext cx="547280" cy="54728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0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3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3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996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5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996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69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99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1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77" name="Image" descr="Image"/>
          <p:cNvPicPr>
            <a:picLocks noChangeAspect="1"/>
          </p:cNvPicPr>
          <p:nvPr/>
        </p:nvPicPr>
        <p:blipFill>
          <a:blip r:embed="rId2"/>
          <a:srcRect l="1309" r="1307"/>
          <a:stretch>
            <a:fillRect/>
          </a:stretch>
        </p:blipFill>
        <p:spPr>
          <a:xfrm>
            <a:off x="408101" y="12565029"/>
            <a:ext cx="673400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9978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5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9979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80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99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3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998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90" name="Livro da Marca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9991" name="Title Text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39"/>
            <a:ext cx="3338455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99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8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9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0000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1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8" name="Image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1000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00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2438337">
              <a:lnSpc>
                <a:spcPts val="2400"/>
              </a:lnSpc>
              <a:spcBef>
                <a:spcPts val="0"/>
              </a:spcBef>
              <a:buClrTx/>
              <a:buSzTx/>
              <a:buFontTx/>
              <a:buNone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algn="ctr" defTabSz="2438337">
              <a:lnSpc>
                <a:spcPts val="2400"/>
              </a:lnSpc>
              <a:spcBef>
                <a:spcPts val="0"/>
              </a:spcBef>
              <a:buClrTx/>
              <a:buSzPts val="2400"/>
              <a:buFontTx/>
              <a:defRPr sz="2400" b="1" spc="-48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11" name="Livro da Marca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0012" name="Title Text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39"/>
            <a:ext cx="3338455" cy="54728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00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0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825500">
              <a:lnSpc>
                <a:spcPct val="100000"/>
              </a:lnSpc>
              <a:defRPr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00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9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003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03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4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0040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0041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42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00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2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50" name="Image" descr="Image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1" y="12565029"/>
            <a:ext cx="673400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0051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3"/>
          </a:xfrm>
          <a:prstGeom prst="rect">
            <a:avLst/>
          </a:prstGeom>
        </p:spPr>
        <p:txBody>
          <a:bodyPr lIns="0" tIns="0" rIns="0" bIns="0"/>
          <a:lstStyle>
            <a:lvl1pPr algn="r" defTabSz="825500">
              <a:lnSpc>
                <a:spcPct val="100000"/>
              </a:lnSpc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005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1pPr>
            <a:lvl2pPr marL="843233" indent="-341583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2pPr>
            <a:lvl3pPr marL="1405080" indent="-40178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3pPr>
            <a:lvl4pPr marL="1899920" indent="-426719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4pPr>
            <a:lvl5pPr marL="2357120" indent="-426720" defTabSz="8255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latin typeface="Aprova Sans"/>
                <a:ea typeface="Aprova Sans"/>
                <a:cs typeface="Aprova Sans"/>
                <a:sym typeface="Aprova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53" name="A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00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1712" y="12755560"/>
            <a:ext cx="300229" cy="302769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_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61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0062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3"/>
            <a:ext cx="16616963" cy="792703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100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3"/>
            <a:ext cx="16682813" cy="457652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940393" indent="-585199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494795" indent="-5313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049197" indent="-5159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64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1" y="855421"/>
            <a:ext cx="16616965" cy="497670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100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9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5"/>
          </a:xfrm>
          <a:prstGeom prst="rect">
            <a:avLst/>
          </a:prstGeom>
          <a:ln w="12700">
            <a:miter lim="400000"/>
          </a:ln>
        </p:spPr>
      </p:pic>
      <p:sp>
        <p:nvSpPr>
          <p:cNvPr id="1060" name="Title Text"/>
          <p:cNvSpPr txBox="1">
            <a:spLocks noGrp="1"/>
          </p:cNvSpPr>
          <p:nvPr>
            <p:ph type="title"/>
          </p:nvPr>
        </p:nvSpPr>
        <p:spPr>
          <a:xfrm>
            <a:off x="1067423" y="1454090"/>
            <a:ext cx="16616966" cy="792702"/>
          </a:xfrm>
          <a:prstGeom prst="rect">
            <a:avLst/>
          </a:prstGeom>
        </p:spPr>
        <p:txBody>
          <a:bodyPr lIns="75375" tIns="75375" rIns="75375" bIns="75375"/>
          <a:lstStyle>
            <a:lvl1pPr>
              <a:defRPr sz="7100" b="1">
                <a:solidFill>
                  <a:srgbClr val="535353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Title Text</a:t>
            </a:r>
          </a:p>
        </p:txBody>
      </p:sp>
      <p:sp>
        <p:nvSpPr>
          <p:cNvPr id="106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1104" y="2376634"/>
            <a:ext cx="16682813" cy="457651"/>
          </a:xfrm>
          <a:prstGeom prst="rect">
            <a:avLst/>
          </a:prstGeom>
        </p:spPr>
        <p:txBody>
          <a:bodyPr lIns="75375" tIns="75375" rIns="75375" bIns="75375" anchor="ctr"/>
          <a:lstStyle>
            <a:lvl1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663200" indent="-585201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217599" indent="-531302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2772001" indent="-515902">
              <a:buClrTx/>
              <a:buSzPts val="3700"/>
              <a:buFontTx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indent="277198">
              <a:buClrTx/>
              <a:buSzTx/>
              <a:buFontTx/>
              <a:buNone/>
              <a:defRPr sz="3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2" name="Google Shape;74;p21"/>
          <p:cNvSpPr txBox="1">
            <a:spLocks noGrp="1"/>
          </p:cNvSpPr>
          <p:nvPr>
            <p:ph type="body" sz="quarter" idx="21"/>
          </p:nvPr>
        </p:nvSpPr>
        <p:spPr>
          <a:xfrm>
            <a:off x="1067423" y="855422"/>
            <a:ext cx="16616965" cy="497668"/>
          </a:xfrm>
          <a:prstGeom prst="rect">
            <a:avLst/>
          </a:prstGeom>
        </p:spPr>
        <p:txBody>
          <a:bodyPr lIns="75375" tIns="75375" rIns="75375" bIns="75375" anchor="ctr"/>
          <a:lstStyle/>
          <a:p>
            <a:pPr marL="322947" indent="-319201" defTabSz="654669">
              <a:spcBef>
                <a:spcPts val="1200"/>
              </a:spcBef>
              <a:buSzPts val="2400"/>
              <a:defRPr sz="2478"/>
            </a:pPr>
            <a:endParaRPr/>
          </a:p>
        </p:txBody>
      </p:sp>
      <p:sp>
        <p:nvSpPr>
          <p:cNvPr id="10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30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7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2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100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29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5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80" name="Google Shape;51;p13" descr="Google Shape;51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10081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37" y="2923008"/>
            <a:ext cx="3338403" cy="5472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0082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336" y="7632616"/>
            <a:ext cx="4031201" cy="547204"/>
          </a:xfrm>
          <a:prstGeom prst="rect">
            <a:avLst/>
          </a:prstGeom>
        </p:spPr>
        <p:txBody>
          <a:bodyPr lIns="0" tIns="0" rIns="0" bIns="0" anchor="ctr"/>
          <a:lstStyle>
            <a:lvl1pPr marL="0" indent="609606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3360094" indent="-396725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4579309" indent="-396726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5798524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7017740" indent="-396728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83" name="Google Shape;54;p13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04" cy="547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00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7225" y="12755563"/>
            <a:ext cx="309353" cy="29607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lnSpc>
                <a:spcPct val="88000"/>
              </a:lnSpc>
              <a:defRPr sz="21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6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91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009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009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1008288" indent="-179613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65487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9226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79888" indent="-179614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94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00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7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0103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0104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843233" indent="-341583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1405080" indent="-40178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899920" indent="-426719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2357120" indent="-426720"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105" name="A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01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0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3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01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8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21" name="Google Shape;13;p59" descr="Google Shape;1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7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0122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40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23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7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737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30945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88145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45345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124" name="Google Shape;16;p59"/>
          <p:cNvSpPr txBox="1">
            <a:spLocks noGrp="1"/>
          </p:cNvSpPr>
          <p:nvPr>
            <p:ph type="body" sz="quarter" idx="21"/>
          </p:nvPr>
        </p:nvSpPr>
        <p:spPr>
          <a:xfrm>
            <a:off x="458517" y="385179"/>
            <a:ext cx="547281" cy="54728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01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2_1/4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2" name="RectangleLight"/>
          <p:cNvSpPr/>
          <p:nvPr/>
        </p:nvSpPr>
        <p:spPr>
          <a:xfrm>
            <a:off x="6827518" y="0"/>
            <a:ext cx="17556483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>
              <a:defRPr sz="28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0133" name="BottomLineRight"/>
          <p:cNvSpPr/>
          <p:nvPr/>
        </p:nvSpPr>
        <p:spPr>
          <a:xfrm>
            <a:off x="7431513" y="12907536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134" name="BottomLineLeft"/>
          <p:cNvSpPr/>
          <p:nvPr/>
        </p:nvSpPr>
        <p:spPr>
          <a:xfrm>
            <a:off x="1109470" y="12907536"/>
            <a:ext cx="5029205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135" name="TopLineRight"/>
          <p:cNvSpPr/>
          <p:nvPr/>
        </p:nvSpPr>
        <p:spPr>
          <a:xfrm>
            <a:off x="7431513" y="2363809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136" name="TopLineLeft"/>
          <p:cNvSpPr/>
          <p:nvPr/>
        </p:nvSpPr>
        <p:spPr>
          <a:xfrm>
            <a:off x="1109470" y="2363809"/>
            <a:ext cx="5029205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137" name="Title Text"/>
          <p:cNvSpPr txBox="1">
            <a:spLocks noGrp="1"/>
          </p:cNvSpPr>
          <p:nvPr>
            <p:ph type="title"/>
          </p:nvPr>
        </p:nvSpPr>
        <p:spPr>
          <a:xfrm>
            <a:off x="1109472" y="5488739"/>
            <a:ext cx="5029202" cy="1538884"/>
          </a:xfrm>
          <a:prstGeom prst="rect">
            <a:avLst/>
          </a:prstGeom>
        </p:spPr>
        <p:txBody>
          <a:bodyPr lIns="0" tIns="0" rIns="0" bIns="0" anchor="b"/>
          <a:lstStyle>
            <a:lvl1pPr algn="r" defTabSz="914400">
              <a:lnSpc>
                <a:spcPct val="100000"/>
              </a:lnSpc>
              <a:defRPr sz="1800"/>
            </a:lvl1pPr>
          </a:lstStyle>
          <a:p>
            <a:r>
              <a:t>Title Text</a:t>
            </a:r>
          </a:p>
        </p:txBody>
      </p:sp>
      <p:sp>
        <p:nvSpPr>
          <p:cNvPr id="1013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7049982"/>
            <a:ext cx="5029202" cy="1646608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139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8"/>
            <a:ext cx="8961123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101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5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2_Default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7" name="Google Shape;6;p57" descr="Google Shape;6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0148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22165057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8"/>
            <a:ext cx="22165057" cy="554001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150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4313408" y="-90668"/>
            <a:ext cx="8961123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101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02545"/>
            <a:ext cx="266974" cy="271965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lnSpc>
                <a:spcPts val="22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2_3/4 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8" name="RectangleLight"/>
          <p:cNvSpPr/>
          <p:nvPr/>
        </p:nvSpPr>
        <p:spPr>
          <a:xfrm>
            <a:off x="17562830" y="0"/>
            <a:ext cx="6821170" cy="137160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1828800">
              <a:lnSpc>
                <a:spcPct val="100000"/>
              </a:lnSpc>
              <a:defRPr sz="360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0159" name="BottomLineRight"/>
          <p:cNvSpPr/>
          <p:nvPr/>
        </p:nvSpPr>
        <p:spPr>
          <a:xfrm>
            <a:off x="18239722" y="12907536"/>
            <a:ext cx="502920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160" name="BottomLineLeft"/>
          <p:cNvSpPr/>
          <p:nvPr/>
        </p:nvSpPr>
        <p:spPr>
          <a:xfrm>
            <a:off x="1109471" y="12907536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161" name="TopLineRight"/>
          <p:cNvSpPr/>
          <p:nvPr/>
        </p:nvSpPr>
        <p:spPr>
          <a:xfrm>
            <a:off x="18239722" y="2363809"/>
            <a:ext cx="502920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162" name="TopLineLeft"/>
          <p:cNvSpPr/>
          <p:nvPr/>
        </p:nvSpPr>
        <p:spPr>
          <a:xfrm>
            <a:off x="1109471" y="2363809"/>
            <a:ext cx="15837413" cy="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163" name="Title Text"/>
          <p:cNvSpPr txBox="1">
            <a:spLocks noGrp="1"/>
          </p:cNvSpPr>
          <p:nvPr>
            <p:ph type="title"/>
          </p:nvPr>
        </p:nvSpPr>
        <p:spPr>
          <a:xfrm>
            <a:off x="1109472" y="344424"/>
            <a:ext cx="15837409" cy="1463040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18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472" y="1769448"/>
            <a:ext cx="15837409" cy="59436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914400">
              <a:lnSpc>
                <a:spcPct val="100000"/>
              </a:lnSpc>
              <a:spcBef>
                <a:spcPts val="3400"/>
              </a:spcBef>
              <a:buClrTx/>
              <a:buSzTx/>
              <a:buFontTx/>
              <a:buNone/>
              <a:defRPr sz="36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165" name="1. On-page tracker"/>
          <p:cNvSpPr>
            <a:spLocks noGrp="1"/>
          </p:cNvSpPr>
          <p:nvPr>
            <p:ph type="body" sz="quarter" idx="21" hasCustomPrompt="1"/>
          </p:nvPr>
        </p:nvSpPr>
        <p:spPr>
          <a:xfrm>
            <a:off x="18233136" y="-90668"/>
            <a:ext cx="5047491" cy="784835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57200" indent="-476250" algn="r" defTabSz="914400">
              <a:lnSpc>
                <a:spcPct val="100000"/>
              </a:lnSpc>
              <a:spcBef>
                <a:spcPts val="3400"/>
              </a:spcBef>
              <a:buClr>
                <a:srgbClr val="FFFFFF"/>
              </a:buClr>
              <a:buSzPts val="1600"/>
              <a:buFont typeface="Helvetica Neue"/>
              <a:defRPr sz="1600" b="1">
                <a:solidFill>
                  <a:srgbClr val="FFFFFF"/>
                </a:solidFill>
              </a:defRPr>
            </a:lvl1pPr>
          </a:lstStyle>
          <a:p>
            <a:r>
              <a:t>Chapter › Topic</a:t>
            </a:r>
          </a:p>
        </p:txBody>
      </p:sp>
      <p:sp>
        <p:nvSpPr>
          <p:cNvPr id="101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09080" y="13015287"/>
            <a:ext cx="266974" cy="259223"/>
          </a:xfrm>
          <a:prstGeom prst="rect">
            <a:avLst/>
          </a:prstGeom>
        </p:spPr>
        <p:txBody>
          <a:bodyPr lIns="0" tIns="0" rIns="0" bIns="0" anchor="b"/>
          <a:lstStyle>
            <a:lvl1pPr defTabSz="1221488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3_Green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3" name="Google Shape;29;p62" descr="Google Shape;29;p62"/>
          <p:cNvPicPr>
            <a:picLocks noChangeAspect="1"/>
          </p:cNvPicPr>
          <p:nvPr/>
        </p:nvPicPr>
        <p:blipFill>
          <a:blip r:embed="rId2"/>
          <a:srcRect l="1309" r="1308"/>
          <a:stretch>
            <a:fillRect/>
          </a:stretch>
        </p:blipFill>
        <p:spPr>
          <a:xfrm>
            <a:off x="408104" y="12565029"/>
            <a:ext cx="673397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0174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0175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9737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2pPr>
            <a:lvl3pPr marL="1430948" indent="-145073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3pPr>
            <a:lvl4pPr marL="1888146" indent="-145072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4pPr>
            <a:lvl5pPr marL="2345346" indent="-145071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176" name="Google Shape;32;p62"/>
          <p:cNvSpPr txBox="1">
            <a:spLocks noGrp="1"/>
          </p:cNvSpPr>
          <p:nvPr>
            <p:ph type="body" sz="quarter" idx="21"/>
          </p:nvPr>
        </p:nvSpPr>
        <p:spPr>
          <a:xfrm>
            <a:off x="4712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01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0" name="Google Shape;6;p1" descr="Google Shape;6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5" y="570999"/>
            <a:ext cx="392983" cy="436645"/>
          </a:xfrm>
          <a:prstGeom prst="rect">
            <a:avLst/>
          </a:prstGeom>
          <a:ln w="12700">
            <a:miter lim="400000"/>
          </a:ln>
        </p:spPr>
      </p:pic>
      <p:sp>
        <p:nvSpPr>
          <p:cNvPr id="10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62021" y="12516430"/>
            <a:ext cx="413180" cy="3925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2_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4" name="Google Shape;12;p27"/>
          <p:cNvSpPr>
            <a:spLocks noGrp="1"/>
          </p:cNvSpPr>
          <p:nvPr>
            <p:ph type="pic" idx="21"/>
          </p:nvPr>
        </p:nvSpPr>
        <p:spPr>
          <a:xfrm>
            <a:off x="-108051" y="-1613004"/>
            <a:ext cx="24600102" cy="163959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10185" name="Google Shape;13;p27" descr="Google Shape;13;p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018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  <a:lvl2pPr marL="9572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2pPr>
            <a:lvl3pPr marL="14144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3pPr>
            <a:lvl4pPr marL="1871660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4pPr>
            <a:lvl5pPr marL="2328860" indent="-185735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187" name="Google Shape;15;p27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0188" name="Google Shape;16;p27"/>
          <p:cNvSpPr txBox="1">
            <a:spLocks noGrp="1"/>
          </p:cNvSpPr>
          <p:nvPr>
            <p:ph type="body" sz="quarter" idx="23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01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9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6" name="Google Shape;19;p28" descr="Google Shape;19;p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10197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4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 b="1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9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4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rgbClr val="00E88F"/>
                </a:solidFill>
              </a:defRPr>
            </a:lvl1pPr>
            <a:lvl2pPr marL="11430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2pPr>
            <a:lvl3pPr marL="16002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3pPr>
            <a:lvl4pPr marL="20574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4pPr>
            <a:lvl5pPr marL="2514600" indent="-381000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 b="1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199" name="Google Shape;22;p28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02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5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 b="1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9_Divi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07" name="Google Shape;25;p29" descr="Google Shape;25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0208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1_Cover">
    <p:bg>
      <p:bgPr>
        <a:solidFill>
          <a:srgbClr val="00E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6" name="Google Shape;29;p30" descr="Google Shape;29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02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0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4" name="Google Shape;32;p31" descr="Google Shape;32;p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0225" name="Title Text"/>
          <p:cNvSpPr txBox="1">
            <a:spLocks noGrp="1"/>
          </p:cNvSpPr>
          <p:nvPr>
            <p:ph type="title"/>
          </p:nvPr>
        </p:nvSpPr>
        <p:spPr>
          <a:xfrm rot="16200000">
            <a:off x="-987925" y="2922939"/>
            <a:ext cx="3338456" cy="547281"/>
          </a:xfrm>
          <a:prstGeom prst="rect">
            <a:avLst/>
          </a:prstGeom>
        </p:spPr>
        <p:txBody>
          <a:bodyPr lIns="0" tIns="0" rIns="0" bIns="0"/>
          <a:lstStyle>
            <a:lvl1pPr algn="r" defTabSz="914400">
              <a:lnSpc>
                <a:spcPct val="100000"/>
              </a:lnSpc>
              <a:defRPr sz="2400">
                <a:solidFill>
                  <a:srgbClr val="00E88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226" name="Body Level One…"/>
          <p:cNvSpPr txBox="1">
            <a:spLocks noGrp="1"/>
          </p:cNvSpPr>
          <p:nvPr>
            <p:ph type="body" sz="quarter" idx="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>
            <a:lvl1pPr marL="0" indent="228600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27" name="Google Shape;35;p31"/>
          <p:cNvSpPr txBox="1">
            <a:spLocks noGrp="1"/>
          </p:cNvSpPr>
          <p:nvPr>
            <p:ph type="body" sz="quarter" idx="21"/>
          </p:nvPr>
        </p:nvSpPr>
        <p:spPr>
          <a:xfrm>
            <a:off x="458516" y="385179"/>
            <a:ext cx="547278" cy="547278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02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7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2438337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4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Google Shape;45;p34" descr="Google Shape;45;p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7"/>
          </a:xfrm>
          <a:prstGeom prst="rect">
            <a:avLst/>
          </a:prstGeom>
          <a:ln w="12700">
            <a:miter lim="400000"/>
          </a:ln>
        </p:spPr>
      </p:pic>
      <p:sp>
        <p:nvSpPr>
          <p:cNvPr id="1024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8753" y="502852"/>
            <a:ext cx="872202" cy="762002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00E88F"/>
                </a:solidFill>
              </a:defRPr>
            </a:lvl1pPr>
            <a:lvl2pPr marL="9572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2pPr>
            <a:lvl3pPr marL="1414462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3pPr>
            <a:lvl4pPr marL="1871660" indent="-185737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4pPr>
            <a:lvl5pPr marL="2328860" indent="-185735" algn="ctr" defTabSz="914400">
              <a:lnSpc>
                <a:spcPct val="100000"/>
              </a:lnSpc>
              <a:spcBef>
                <a:spcPts val="0"/>
              </a:spcBef>
              <a:buClrTx/>
              <a:buSzPts val="2400"/>
              <a:buFontTx/>
              <a:defRPr sz="2400">
                <a:solidFill>
                  <a:srgbClr val="00E88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44" name="Google Shape;47;p34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1334228" y="7632644"/>
            <a:ext cx="4031061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0245" name="Google Shape;48;p34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987925" y="2922940"/>
            <a:ext cx="3338455" cy="54728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509053" indent="-503147" defTabSz="1031936">
              <a:spcBef>
                <a:spcPts val="1900"/>
              </a:spcBef>
              <a:buSzPts val="3900"/>
              <a:defRPr sz="3906"/>
            </a:pPr>
            <a:endParaRPr/>
          </a:p>
        </p:txBody>
      </p:sp>
      <p:sp>
        <p:nvSpPr>
          <p:cNvPr id="102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14211" y="12755560"/>
            <a:ext cx="295226" cy="283791"/>
          </a:xfrm>
          <a:prstGeom prst="rect">
            <a:avLst/>
          </a:prstGeom>
        </p:spPr>
        <p:txBody>
          <a:bodyPr lIns="0" tIns="0" rIns="0" bIns="0" anchor="t"/>
          <a:lstStyle>
            <a:lvl1pPr algn="ctr" defTabSz="2438337">
              <a:lnSpc>
                <a:spcPct val="110000"/>
              </a:lnSpc>
              <a:defRPr sz="2000">
                <a:solidFill>
                  <a:srgbClr val="00E88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1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3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0254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02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2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2" name="Google Shape;6;p26" descr="Google Shape;6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0263" name="Google Shape;7;p26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sp>
        <p:nvSpPr>
          <p:cNvPr id="102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2414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_Linha + Log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1" name="Google Shape;55;p37"/>
          <p:cNvSpPr txBox="1"/>
          <p:nvPr/>
        </p:nvSpPr>
        <p:spPr>
          <a:xfrm>
            <a:off x="20300306" y="493904"/>
            <a:ext cx="2881075" cy="5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defRPr sz="16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FACULDADE - BRAND COMMS</a:t>
            </a:r>
          </a:p>
        </p:txBody>
      </p:sp>
      <p:pic>
        <p:nvPicPr>
          <p:cNvPr id="10272" name="Google Shape;56;p37" descr="Google Shape;56;p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8" y="425317"/>
            <a:ext cx="1888535" cy="733722"/>
          </a:xfrm>
          <a:prstGeom prst="rect">
            <a:avLst/>
          </a:prstGeom>
          <a:ln w="12700">
            <a:miter lim="400000"/>
          </a:ln>
        </p:spPr>
      </p:pic>
      <p:sp>
        <p:nvSpPr>
          <p:cNvPr id="102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366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2438337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827" Type="http://schemas.openxmlformats.org/officeDocument/2006/relationships/slideLayout" Target="../slideLayouts/slideLayout1827.xml"/><Relationship Id="rId170" Type="http://schemas.openxmlformats.org/officeDocument/2006/relationships/slideLayout" Target="../slideLayouts/slideLayout170.xml"/><Relationship Id="rId987" Type="http://schemas.openxmlformats.org/officeDocument/2006/relationships/slideLayout" Target="../slideLayouts/slideLayout987.xml"/><Relationship Id="rId402" Type="http://schemas.openxmlformats.org/officeDocument/2006/relationships/slideLayout" Target="../slideLayouts/slideLayout402.xml"/><Relationship Id="rId847" Type="http://schemas.openxmlformats.org/officeDocument/2006/relationships/slideLayout" Target="../slideLayouts/slideLayout847.xml"/><Relationship Id="rId1032" Type="http://schemas.openxmlformats.org/officeDocument/2006/relationships/slideLayout" Target="../slideLayouts/slideLayout1032.xml"/><Relationship Id="rId1477" Type="http://schemas.openxmlformats.org/officeDocument/2006/relationships/slideLayout" Target="../slideLayouts/slideLayout1477.xml"/><Relationship Id="rId1684" Type="http://schemas.openxmlformats.org/officeDocument/2006/relationships/slideLayout" Target="../slideLayouts/slideLayout1684.xml"/><Relationship Id="rId1891" Type="http://schemas.openxmlformats.org/officeDocument/2006/relationships/slideLayout" Target="../slideLayouts/slideLayout1891.xml"/><Relationship Id="rId707" Type="http://schemas.openxmlformats.org/officeDocument/2006/relationships/slideLayout" Target="../slideLayouts/slideLayout707.xml"/><Relationship Id="rId914" Type="http://schemas.openxmlformats.org/officeDocument/2006/relationships/slideLayout" Target="../slideLayouts/slideLayout914.xml"/><Relationship Id="rId1337" Type="http://schemas.openxmlformats.org/officeDocument/2006/relationships/slideLayout" Target="../slideLayouts/slideLayout1337.xml"/><Relationship Id="rId1544" Type="http://schemas.openxmlformats.org/officeDocument/2006/relationships/slideLayout" Target="../slideLayouts/slideLayout1544.xml"/><Relationship Id="rId1751" Type="http://schemas.openxmlformats.org/officeDocument/2006/relationships/slideLayout" Target="../slideLayouts/slideLayout1751.xml"/><Relationship Id="rId1989" Type="http://schemas.openxmlformats.org/officeDocument/2006/relationships/slideLayout" Target="../slideLayouts/slideLayout1989.xml"/><Relationship Id="rId43" Type="http://schemas.openxmlformats.org/officeDocument/2006/relationships/slideLayout" Target="../slideLayouts/slideLayout43.xml"/><Relationship Id="rId1404" Type="http://schemas.openxmlformats.org/officeDocument/2006/relationships/slideLayout" Target="../slideLayouts/slideLayout1404.xml"/><Relationship Id="rId1611" Type="http://schemas.openxmlformats.org/officeDocument/2006/relationships/slideLayout" Target="../slideLayouts/slideLayout1611.xml"/><Relationship Id="rId1849" Type="http://schemas.openxmlformats.org/officeDocument/2006/relationships/slideLayout" Target="../slideLayouts/slideLayout1849.xml"/><Relationship Id="rId192" Type="http://schemas.openxmlformats.org/officeDocument/2006/relationships/slideLayout" Target="../slideLayouts/slideLayout192.xml"/><Relationship Id="rId1709" Type="http://schemas.openxmlformats.org/officeDocument/2006/relationships/slideLayout" Target="../slideLayouts/slideLayout1709.xml"/><Relationship Id="rId1916" Type="http://schemas.openxmlformats.org/officeDocument/2006/relationships/slideLayout" Target="../slideLayouts/slideLayout1916.xml"/><Relationship Id="rId497" Type="http://schemas.openxmlformats.org/officeDocument/2006/relationships/slideLayout" Target="../slideLayouts/slideLayout497.xml"/><Relationship Id="rId357" Type="http://schemas.openxmlformats.org/officeDocument/2006/relationships/slideLayout" Target="../slideLayouts/slideLayout357.xml"/><Relationship Id="rId1194" Type="http://schemas.openxmlformats.org/officeDocument/2006/relationships/slideLayout" Target="../slideLayouts/slideLayout1194.xml"/><Relationship Id="rId2038" Type="http://schemas.openxmlformats.org/officeDocument/2006/relationships/slideLayout" Target="../slideLayouts/slideLayout2038.xml"/><Relationship Id="rId217" Type="http://schemas.openxmlformats.org/officeDocument/2006/relationships/slideLayout" Target="../slideLayouts/slideLayout217.xml"/><Relationship Id="rId564" Type="http://schemas.openxmlformats.org/officeDocument/2006/relationships/slideLayout" Target="../slideLayouts/slideLayout564.xml"/><Relationship Id="rId771" Type="http://schemas.openxmlformats.org/officeDocument/2006/relationships/slideLayout" Target="../slideLayouts/slideLayout771.xml"/><Relationship Id="rId869" Type="http://schemas.openxmlformats.org/officeDocument/2006/relationships/slideLayout" Target="../slideLayouts/slideLayout869.xml"/><Relationship Id="rId1499" Type="http://schemas.openxmlformats.org/officeDocument/2006/relationships/slideLayout" Target="../slideLayouts/slideLayout1499.xml"/><Relationship Id="rId424" Type="http://schemas.openxmlformats.org/officeDocument/2006/relationships/slideLayout" Target="../slideLayouts/slideLayout424.xml"/><Relationship Id="rId631" Type="http://schemas.openxmlformats.org/officeDocument/2006/relationships/slideLayout" Target="../slideLayouts/slideLayout631.xml"/><Relationship Id="rId729" Type="http://schemas.openxmlformats.org/officeDocument/2006/relationships/slideLayout" Target="../slideLayouts/slideLayout729.xml"/><Relationship Id="rId1054" Type="http://schemas.openxmlformats.org/officeDocument/2006/relationships/slideLayout" Target="../slideLayouts/slideLayout1054.xml"/><Relationship Id="rId1261" Type="http://schemas.openxmlformats.org/officeDocument/2006/relationships/slideLayout" Target="../slideLayouts/slideLayout1261.xml"/><Relationship Id="rId1359" Type="http://schemas.openxmlformats.org/officeDocument/2006/relationships/slideLayout" Target="../slideLayouts/slideLayout1359.xml"/><Relationship Id="rId936" Type="http://schemas.openxmlformats.org/officeDocument/2006/relationships/slideLayout" Target="../slideLayouts/slideLayout936.xml"/><Relationship Id="rId1121" Type="http://schemas.openxmlformats.org/officeDocument/2006/relationships/slideLayout" Target="../slideLayouts/slideLayout1121.xml"/><Relationship Id="rId1219" Type="http://schemas.openxmlformats.org/officeDocument/2006/relationships/slideLayout" Target="../slideLayouts/slideLayout1219.xml"/><Relationship Id="rId1566" Type="http://schemas.openxmlformats.org/officeDocument/2006/relationships/slideLayout" Target="../slideLayouts/slideLayout1566.xml"/><Relationship Id="rId1773" Type="http://schemas.openxmlformats.org/officeDocument/2006/relationships/slideLayout" Target="../slideLayouts/slideLayout1773.xml"/><Relationship Id="rId1980" Type="http://schemas.openxmlformats.org/officeDocument/2006/relationships/slideLayout" Target="../slideLayouts/slideLayout1980.xml"/><Relationship Id="rId65" Type="http://schemas.openxmlformats.org/officeDocument/2006/relationships/slideLayout" Target="../slideLayouts/slideLayout65.xml"/><Relationship Id="rId1426" Type="http://schemas.openxmlformats.org/officeDocument/2006/relationships/slideLayout" Target="../slideLayouts/slideLayout1426.xml"/><Relationship Id="rId1633" Type="http://schemas.openxmlformats.org/officeDocument/2006/relationships/slideLayout" Target="../slideLayouts/slideLayout1633.xml"/><Relationship Id="rId1840" Type="http://schemas.openxmlformats.org/officeDocument/2006/relationships/slideLayout" Target="../slideLayouts/slideLayout1840.xml"/><Relationship Id="rId1700" Type="http://schemas.openxmlformats.org/officeDocument/2006/relationships/slideLayout" Target="../slideLayouts/slideLayout1700.xml"/><Relationship Id="rId1938" Type="http://schemas.openxmlformats.org/officeDocument/2006/relationships/slideLayout" Target="../slideLayouts/slideLayout1938.xml"/><Relationship Id="rId281" Type="http://schemas.openxmlformats.org/officeDocument/2006/relationships/slideLayout" Target="../slideLayouts/slideLayout281.xml"/><Relationship Id="rId141" Type="http://schemas.openxmlformats.org/officeDocument/2006/relationships/slideLayout" Target="../slideLayouts/slideLayout141.xml"/><Relationship Id="rId379" Type="http://schemas.openxmlformats.org/officeDocument/2006/relationships/slideLayout" Target="../slideLayouts/slideLayout379.xml"/><Relationship Id="rId586" Type="http://schemas.openxmlformats.org/officeDocument/2006/relationships/slideLayout" Target="../slideLayouts/slideLayout586.xml"/><Relationship Id="rId793" Type="http://schemas.openxmlformats.org/officeDocument/2006/relationships/slideLayout" Target="../slideLayouts/slideLayout793.xml"/><Relationship Id="rId7" Type="http://schemas.openxmlformats.org/officeDocument/2006/relationships/slideLayout" Target="../slideLayouts/slideLayout7.xml"/><Relationship Id="rId239" Type="http://schemas.openxmlformats.org/officeDocument/2006/relationships/slideLayout" Target="../slideLayouts/slideLayout239.xml"/><Relationship Id="rId446" Type="http://schemas.openxmlformats.org/officeDocument/2006/relationships/slideLayout" Target="../slideLayouts/slideLayout446.xml"/><Relationship Id="rId653" Type="http://schemas.openxmlformats.org/officeDocument/2006/relationships/slideLayout" Target="../slideLayouts/slideLayout653.xml"/><Relationship Id="rId1076" Type="http://schemas.openxmlformats.org/officeDocument/2006/relationships/slideLayout" Target="../slideLayouts/slideLayout1076.xml"/><Relationship Id="rId1283" Type="http://schemas.openxmlformats.org/officeDocument/2006/relationships/slideLayout" Target="../slideLayouts/slideLayout1283.xml"/><Relationship Id="rId1490" Type="http://schemas.openxmlformats.org/officeDocument/2006/relationships/slideLayout" Target="../slideLayouts/slideLayout1490.xml"/><Relationship Id="rId306" Type="http://schemas.openxmlformats.org/officeDocument/2006/relationships/slideLayout" Target="../slideLayouts/slideLayout306.xml"/><Relationship Id="rId860" Type="http://schemas.openxmlformats.org/officeDocument/2006/relationships/slideLayout" Target="../slideLayouts/slideLayout860.xml"/><Relationship Id="rId958" Type="http://schemas.openxmlformats.org/officeDocument/2006/relationships/slideLayout" Target="../slideLayouts/slideLayout958.xml"/><Relationship Id="rId1143" Type="http://schemas.openxmlformats.org/officeDocument/2006/relationships/slideLayout" Target="../slideLayouts/slideLayout1143.xml"/><Relationship Id="rId1588" Type="http://schemas.openxmlformats.org/officeDocument/2006/relationships/slideLayout" Target="../slideLayouts/slideLayout1588.xml"/><Relationship Id="rId1795" Type="http://schemas.openxmlformats.org/officeDocument/2006/relationships/slideLayout" Target="../slideLayouts/slideLayout1795.xml"/><Relationship Id="rId87" Type="http://schemas.openxmlformats.org/officeDocument/2006/relationships/slideLayout" Target="../slideLayouts/slideLayout87.xml"/><Relationship Id="rId513" Type="http://schemas.openxmlformats.org/officeDocument/2006/relationships/slideLayout" Target="../slideLayouts/slideLayout513.xml"/><Relationship Id="rId720" Type="http://schemas.openxmlformats.org/officeDocument/2006/relationships/slideLayout" Target="../slideLayouts/slideLayout720.xml"/><Relationship Id="rId818" Type="http://schemas.openxmlformats.org/officeDocument/2006/relationships/slideLayout" Target="../slideLayouts/slideLayout818.xml"/><Relationship Id="rId1350" Type="http://schemas.openxmlformats.org/officeDocument/2006/relationships/slideLayout" Target="../slideLayouts/slideLayout1350.xml"/><Relationship Id="rId1448" Type="http://schemas.openxmlformats.org/officeDocument/2006/relationships/slideLayout" Target="../slideLayouts/slideLayout1448.xml"/><Relationship Id="rId1655" Type="http://schemas.openxmlformats.org/officeDocument/2006/relationships/slideLayout" Target="../slideLayouts/slideLayout1655.xml"/><Relationship Id="rId1003" Type="http://schemas.openxmlformats.org/officeDocument/2006/relationships/slideLayout" Target="../slideLayouts/slideLayout1003.xml"/><Relationship Id="rId1210" Type="http://schemas.openxmlformats.org/officeDocument/2006/relationships/slideLayout" Target="../slideLayouts/slideLayout1210.xml"/><Relationship Id="rId1308" Type="http://schemas.openxmlformats.org/officeDocument/2006/relationships/slideLayout" Target="../slideLayouts/slideLayout1308.xml"/><Relationship Id="rId1862" Type="http://schemas.openxmlformats.org/officeDocument/2006/relationships/slideLayout" Target="../slideLayouts/slideLayout1862.xml"/><Relationship Id="rId1515" Type="http://schemas.openxmlformats.org/officeDocument/2006/relationships/slideLayout" Target="../slideLayouts/slideLayout1515.xml"/><Relationship Id="rId1722" Type="http://schemas.openxmlformats.org/officeDocument/2006/relationships/slideLayout" Target="../slideLayouts/slideLayout1722.xml"/><Relationship Id="rId14" Type="http://schemas.openxmlformats.org/officeDocument/2006/relationships/slideLayout" Target="../slideLayouts/slideLayout14.xml"/><Relationship Id="rId163" Type="http://schemas.openxmlformats.org/officeDocument/2006/relationships/slideLayout" Target="../slideLayouts/slideLayout163.xml"/><Relationship Id="rId370" Type="http://schemas.openxmlformats.org/officeDocument/2006/relationships/slideLayout" Target="../slideLayouts/slideLayout370.xml"/><Relationship Id="rId2051" Type="http://schemas.openxmlformats.org/officeDocument/2006/relationships/slideLayout" Target="../slideLayouts/slideLayout2051.xml"/><Relationship Id="rId230" Type="http://schemas.openxmlformats.org/officeDocument/2006/relationships/slideLayout" Target="../slideLayouts/slideLayout230.xml"/><Relationship Id="rId468" Type="http://schemas.openxmlformats.org/officeDocument/2006/relationships/slideLayout" Target="../slideLayouts/slideLayout468.xml"/><Relationship Id="rId675" Type="http://schemas.openxmlformats.org/officeDocument/2006/relationships/slideLayout" Target="../slideLayouts/slideLayout675.xml"/><Relationship Id="rId882" Type="http://schemas.openxmlformats.org/officeDocument/2006/relationships/slideLayout" Target="../slideLayouts/slideLayout882.xml"/><Relationship Id="rId1098" Type="http://schemas.openxmlformats.org/officeDocument/2006/relationships/slideLayout" Target="../slideLayouts/slideLayout1098.xml"/><Relationship Id="rId328" Type="http://schemas.openxmlformats.org/officeDocument/2006/relationships/slideLayout" Target="../slideLayouts/slideLayout328.xml"/><Relationship Id="rId535" Type="http://schemas.openxmlformats.org/officeDocument/2006/relationships/slideLayout" Target="../slideLayouts/slideLayout535.xml"/><Relationship Id="rId742" Type="http://schemas.openxmlformats.org/officeDocument/2006/relationships/slideLayout" Target="../slideLayouts/slideLayout742.xml"/><Relationship Id="rId1165" Type="http://schemas.openxmlformats.org/officeDocument/2006/relationships/slideLayout" Target="../slideLayouts/slideLayout1165.xml"/><Relationship Id="rId1372" Type="http://schemas.openxmlformats.org/officeDocument/2006/relationships/slideLayout" Target="../slideLayouts/slideLayout1372.xml"/><Relationship Id="rId2009" Type="http://schemas.openxmlformats.org/officeDocument/2006/relationships/slideLayout" Target="../slideLayouts/slideLayout2009.xml"/><Relationship Id="rId602" Type="http://schemas.openxmlformats.org/officeDocument/2006/relationships/slideLayout" Target="../slideLayouts/slideLayout602.xml"/><Relationship Id="rId1025" Type="http://schemas.openxmlformats.org/officeDocument/2006/relationships/slideLayout" Target="../slideLayouts/slideLayout1025.xml"/><Relationship Id="rId1232" Type="http://schemas.openxmlformats.org/officeDocument/2006/relationships/slideLayout" Target="../slideLayouts/slideLayout1232.xml"/><Relationship Id="rId1677" Type="http://schemas.openxmlformats.org/officeDocument/2006/relationships/slideLayout" Target="../slideLayouts/slideLayout1677.xml"/><Relationship Id="rId1884" Type="http://schemas.openxmlformats.org/officeDocument/2006/relationships/slideLayout" Target="../slideLayouts/slideLayout1884.xml"/><Relationship Id="rId907" Type="http://schemas.openxmlformats.org/officeDocument/2006/relationships/slideLayout" Target="../slideLayouts/slideLayout907.xml"/><Relationship Id="rId1537" Type="http://schemas.openxmlformats.org/officeDocument/2006/relationships/slideLayout" Target="../slideLayouts/slideLayout1537.xml"/><Relationship Id="rId1744" Type="http://schemas.openxmlformats.org/officeDocument/2006/relationships/slideLayout" Target="../slideLayouts/slideLayout1744.xml"/><Relationship Id="rId1951" Type="http://schemas.openxmlformats.org/officeDocument/2006/relationships/slideLayout" Target="../slideLayouts/slideLayout1951.xml"/><Relationship Id="rId36" Type="http://schemas.openxmlformats.org/officeDocument/2006/relationships/slideLayout" Target="../slideLayouts/slideLayout36.xml"/><Relationship Id="rId1604" Type="http://schemas.openxmlformats.org/officeDocument/2006/relationships/slideLayout" Target="../slideLayouts/slideLayout1604.xml"/><Relationship Id="rId185" Type="http://schemas.openxmlformats.org/officeDocument/2006/relationships/slideLayout" Target="../slideLayouts/slideLayout185.xml"/><Relationship Id="rId1811" Type="http://schemas.openxmlformats.org/officeDocument/2006/relationships/slideLayout" Target="../slideLayouts/slideLayout1811.xml"/><Relationship Id="rId1909" Type="http://schemas.openxmlformats.org/officeDocument/2006/relationships/slideLayout" Target="../slideLayouts/slideLayout1909.xml"/><Relationship Id="rId392" Type="http://schemas.openxmlformats.org/officeDocument/2006/relationships/slideLayout" Target="../slideLayouts/slideLayout392.xml"/><Relationship Id="rId697" Type="http://schemas.openxmlformats.org/officeDocument/2006/relationships/slideLayout" Target="../slideLayouts/slideLayout697.xml"/><Relationship Id="rId252" Type="http://schemas.openxmlformats.org/officeDocument/2006/relationships/slideLayout" Target="../slideLayouts/slideLayout252.xml"/><Relationship Id="rId1187" Type="http://schemas.openxmlformats.org/officeDocument/2006/relationships/slideLayout" Target="../slideLayouts/slideLayout1187.xml"/><Relationship Id="rId112" Type="http://schemas.openxmlformats.org/officeDocument/2006/relationships/slideLayout" Target="../slideLayouts/slideLayout112.xml"/><Relationship Id="rId557" Type="http://schemas.openxmlformats.org/officeDocument/2006/relationships/slideLayout" Target="../slideLayouts/slideLayout557.xml"/><Relationship Id="rId764" Type="http://schemas.openxmlformats.org/officeDocument/2006/relationships/slideLayout" Target="../slideLayouts/slideLayout764.xml"/><Relationship Id="rId971" Type="http://schemas.openxmlformats.org/officeDocument/2006/relationships/slideLayout" Target="../slideLayouts/slideLayout971.xml"/><Relationship Id="rId1394" Type="http://schemas.openxmlformats.org/officeDocument/2006/relationships/slideLayout" Target="../slideLayouts/slideLayout1394.xml"/><Relationship Id="rId1699" Type="http://schemas.openxmlformats.org/officeDocument/2006/relationships/slideLayout" Target="../slideLayouts/slideLayout1699.xml"/><Relationship Id="rId2000" Type="http://schemas.openxmlformats.org/officeDocument/2006/relationships/slideLayout" Target="../slideLayouts/slideLayout2000.xml"/><Relationship Id="rId417" Type="http://schemas.openxmlformats.org/officeDocument/2006/relationships/slideLayout" Target="../slideLayouts/slideLayout417.xml"/><Relationship Id="rId624" Type="http://schemas.openxmlformats.org/officeDocument/2006/relationships/slideLayout" Target="../slideLayouts/slideLayout624.xml"/><Relationship Id="rId831" Type="http://schemas.openxmlformats.org/officeDocument/2006/relationships/slideLayout" Target="../slideLayouts/slideLayout831.xml"/><Relationship Id="rId1047" Type="http://schemas.openxmlformats.org/officeDocument/2006/relationships/slideLayout" Target="../slideLayouts/slideLayout1047.xml"/><Relationship Id="rId1254" Type="http://schemas.openxmlformats.org/officeDocument/2006/relationships/slideLayout" Target="../slideLayouts/slideLayout1254.xml"/><Relationship Id="rId1461" Type="http://schemas.openxmlformats.org/officeDocument/2006/relationships/slideLayout" Target="../slideLayouts/slideLayout1461.xml"/><Relationship Id="rId929" Type="http://schemas.openxmlformats.org/officeDocument/2006/relationships/slideLayout" Target="../slideLayouts/slideLayout929.xml"/><Relationship Id="rId1114" Type="http://schemas.openxmlformats.org/officeDocument/2006/relationships/slideLayout" Target="../slideLayouts/slideLayout1114.xml"/><Relationship Id="rId1321" Type="http://schemas.openxmlformats.org/officeDocument/2006/relationships/slideLayout" Target="../slideLayouts/slideLayout1321.xml"/><Relationship Id="rId1559" Type="http://schemas.openxmlformats.org/officeDocument/2006/relationships/slideLayout" Target="../slideLayouts/slideLayout1559.xml"/><Relationship Id="rId1766" Type="http://schemas.openxmlformats.org/officeDocument/2006/relationships/slideLayout" Target="../slideLayouts/slideLayout1766.xml"/><Relationship Id="rId1973" Type="http://schemas.openxmlformats.org/officeDocument/2006/relationships/slideLayout" Target="../slideLayouts/slideLayout1973.xml"/><Relationship Id="rId58" Type="http://schemas.openxmlformats.org/officeDocument/2006/relationships/slideLayout" Target="../slideLayouts/slideLayout58.xml"/><Relationship Id="rId1419" Type="http://schemas.openxmlformats.org/officeDocument/2006/relationships/slideLayout" Target="../slideLayouts/slideLayout1419.xml"/><Relationship Id="rId1626" Type="http://schemas.openxmlformats.org/officeDocument/2006/relationships/slideLayout" Target="../slideLayouts/slideLayout1626.xml"/><Relationship Id="rId1833" Type="http://schemas.openxmlformats.org/officeDocument/2006/relationships/slideLayout" Target="../slideLayouts/slideLayout1833.xml"/><Relationship Id="rId1900" Type="http://schemas.openxmlformats.org/officeDocument/2006/relationships/slideLayout" Target="../slideLayouts/slideLayout1900.xml"/><Relationship Id="rId274" Type="http://schemas.openxmlformats.org/officeDocument/2006/relationships/slideLayout" Target="../slideLayouts/slideLayout274.xml"/><Relationship Id="rId481" Type="http://schemas.openxmlformats.org/officeDocument/2006/relationships/slideLayout" Target="../slideLayouts/slideLayout481.xml"/><Relationship Id="rId134" Type="http://schemas.openxmlformats.org/officeDocument/2006/relationships/slideLayout" Target="../slideLayouts/slideLayout134.xml"/><Relationship Id="rId579" Type="http://schemas.openxmlformats.org/officeDocument/2006/relationships/slideLayout" Target="../slideLayouts/slideLayout579.xml"/><Relationship Id="rId786" Type="http://schemas.openxmlformats.org/officeDocument/2006/relationships/slideLayout" Target="../slideLayouts/slideLayout786.xml"/><Relationship Id="rId993" Type="http://schemas.openxmlformats.org/officeDocument/2006/relationships/slideLayout" Target="../slideLayouts/slideLayout993.xml"/><Relationship Id="rId341" Type="http://schemas.openxmlformats.org/officeDocument/2006/relationships/slideLayout" Target="../slideLayouts/slideLayout341.xml"/><Relationship Id="rId439" Type="http://schemas.openxmlformats.org/officeDocument/2006/relationships/slideLayout" Target="../slideLayouts/slideLayout439.xml"/><Relationship Id="rId646" Type="http://schemas.openxmlformats.org/officeDocument/2006/relationships/slideLayout" Target="../slideLayouts/slideLayout646.xml"/><Relationship Id="rId1069" Type="http://schemas.openxmlformats.org/officeDocument/2006/relationships/slideLayout" Target="../slideLayouts/slideLayout1069.xml"/><Relationship Id="rId1276" Type="http://schemas.openxmlformats.org/officeDocument/2006/relationships/slideLayout" Target="../slideLayouts/slideLayout1276.xml"/><Relationship Id="rId1483" Type="http://schemas.openxmlformats.org/officeDocument/2006/relationships/slideLayout" Target="../slideLayouts/slideLayout1483.xml"/><Relationship Id="rId2022" Type="http://schemas.openxmlformats.org/officeDocument/2006/relationships/slideLayout" Target="../slideLayouts/slideLayout2022.xml"/><Relationship Id="rId201" Type="http://schemas.openxmlformats.org/officeDocument/2006/relationships/slideLayout" Target="../slideLayouts/slideLayout201.xml"/><Relationship Id="rId506" Type="http://schemas.openxmlformats.org/officeDocument/2006/relationships/slideLayout" Target="../slideLayouts/slideLayout506.xml"/><Relationship Id="rId853" Type="http://schemas.openxmlformats.org/officeDocument/2006/relationships/slideLayout" Target="../slideLayouts/slideLayout853.xml"/><Relationship Id="rId1136" Type="http://schemas.openxmlformats.org/officeDocument/2006/relationships/slideLayout" Target="../slideLayouts/slideLayout1136.xml"/><Relationship Id="rId1690" Type="http://schemas.openxmlformats.org/officeDocument/2006/relationships/slideLayout" Target="../slideLayouts/slideLayout1690.xml"/><Relationship Id="rId1788" Type="http://schemas.openxmlformats.org/officeDocument/2006/relationships/slideLayout" Target="../slideLayouts/slideLayout1788.xml"/><Relationship Id="rId1995" Type="http://schemas.openxmlformats.org/officeDocument/2006/relationships/slideLayout" Target="../slideLayouts/slideLayout1995.xml"/><Relationship Id="rId713" Type="http://schemas.openxmlformats.org/officeDocument/2006/relationships/slideLayout" Target="../slideLayouts/slideLayout713.xml"/><Relationship Id="rId920" Type="http://schemas.openxmlformats.org/officeDocument/2006/relationships/slideLayout" Target="../slideLayouts/slideLayout920.xml"/><Relationship Id="rId1343" Type="http://schemas.openxmlformats.org/officeDocument/2006/relationships/slideLayout" Target="../slideLayouts/slideLayout1343.xml"/><Relationship Id="rId1550" Type="http://schemas.openxmlformats.org/officeDocument/2006/relationships/slideLayout" Target="../slideLayouts/slideLayout1550.xml"/><Relationship Id="rId1648" Type="http://schemas.openxmlformats.org/officeDocument/2006/relationships/slideLayout" Target="../slideLayouts/slideLayout1648.xml"/><Relationship Id="rId1203" Type="http://schemas.openxmlformats.org/officeDocument/2006/relationships/slideLayout" Target="../slideLayouts/slideLayout1203.xml"/><Relationship Id="rId1410" Type="http://schemas.openxmlformats.org/officeDocument/2006/relationships/slideLayout" Target="../slideLayouts/slideLayout1410.xml"/><Relationship Id="rId1508" Type="http://schemas.openxmlformats.org/officeDocument/2006/relationships/slideLayout" Target="../slideLayouts/slideLayout1508.xml"/><Relationship Id="rId1855" Type="http://schemas.openxmlformats.org/officeDocument/2006/relationships/slideLayout" Target="../slideLayouts/slideLayout1855.xml"/><Relationship Id="rId1715" Type="http://schemas.openxmlformats.org/officeDocument/2006/relationships/slideLayout" Target="../slideLayouts/slideLayout1715.xml"/><Relationship Id="rId1922" Type="http://schemas.openxmlformats.org/officeDocument/2006/relationships/slideLayout" Target="../slideLayouts/slideLayout1922.xml"/><Relationship Id="rId296" Type="http://schemas.openxmlformats.org/officeDocument/2006/relationships/slideLayout" Target="../slideLayouts/slideLayout296.xml"/><Relationship Id="rId156" Type="http://schemas.openxmlformats.org/officeDocument/2006/relationships/slideLayout" Target="../slideLayouts/slideLayout156.xml"/><Relationship Id="rId363" Type="http://schemas.openxmlformats.org/officeDocument/2006/relationships/slideLayout" Target="../slideLayouts/slideLayout363.xml"/><Relationship Id="rId570" Type="http://schemas.openxmlformats.org/officeDocument/2006/relationships/slideLayout" Target="../slideLayouts/slideLayout570.xml"/><Relationship Id="rId2044" Type="http://schemas.openxmlformats.org/officeDocument/2006/relationships/slideLayout" Target="../slideLayouts/slideLayout2044.xml"/><Relationship Id="rId223" Type="http://schemas.openxmlformats.org/officeDocument/2006/relationships/slideLayout" Target="../slideLayouts/slideLayout223.xml"/><Relationship Id="rId430" Type="http://schemas.openxmlformats.org/officeDocument/2006/relationships/slideLayout" Target="../slideLayouts/slideLayout430.xml"/><Relationship Id="rId668" Type="http://schemas.openxmlformats.org/officeDocument/2006/relationships/slideLayout" Target="../slideLayouts/slideLayout668.xml"/><Relationship Id="rId875" Type="http://schemas.openxmlformats.org/officeDocument/2006/relationships/slideLayout" Target="../slideLayouts/slideLayout875.xml"/><Relationship Id="rId1060" Type="http://schemas.openxmlformats.org/officeDocument/2006/relationships/slideLayout" Target="../slideLayouts/slideLayout1060.xml"/><Relationship Id="rId1298" Type="http://schemas.openxmlformats.org/officeDocument/2006/relationships/slideLayout" Target="../slideLayouts/slideLayout1298.xml"/><Relationship Id="rId528" Type="http://schemas.openxmlformats.org/officeDocument/2006/relationships/slideLayout" Target="../slideLayouts/slideLayout528.xml"/><Relationship Id="rId735" Type="http://schemas.openxmlformats.org/officeDocument/2006/relationships/slideLayout" Target="../slideLayouts/slideLayout735.xml"/><Relationship Id="rId942" Type="http://schemas.openxmlformats.org/officeDocument/2006/relationships/slideLayout" Target="../slideLayouts/slideLayout942.xml"/><Relationship Id="rId1158" Type="http://schemas.openxmlformats.org/officeDocument/2006/relationships/slideLayout" Target="../slideLayouts/slideLayout1158.xml"/><Relationship Id="rId1365" Type="http://schemas.openxmlformats.org/officeDocument/2006/relationships/slideLayout" Target="../slideLayouts/slideLayout1365.xml"/><Relationship Id="rId1572" Type="http://schemas.openxmlformats.org/officeDocument/2006/relationships/slideLayout" Target="../slideLayouts/slideLayout1572.xml"/><Relationship Id="rId1018" Type="http://schemas.openxmlformats.org/officeDocument/2006/relationships/slideLayout" Target="../slideLayouts/slideLayout1018.xml"/><Relationship Id="rId1225" Type="http://schemas.openxmlformats.org/officeDocument/2006/relationships/slideLayout" Target="../slideLayouts/slideLayout1225.xml"/><Relationship Id="rId1432" Type="http://schemas.openxmlformats.org/officeDocument/2006/relationships/slideLayout" Target="../slideLayouts/slideLayout1432.xml"/><Relationship Id="rId1877" Type="http://schemas.openxmlformats.org/officeDocument/2006/relationships/slideLayout" Target="../slideLayouts/slideLayout1877.xml"/><Relationship Id="rId71" Type="http://schemas.openxmlformats.org/officeDocument/2006/relationships/slideLayout" Target="../slideLayouts/slideLayout71.xml"/><Relationship Id="rId802" Type="http://schemas.openxmlformats.org/officeDocument/2006/relationships/slideLayout" Target="../slideLayouts/slideLayout802.xml"/><Relationship Id="rId1737" Type="http://schemas.openxmlformats.org/officeDocument/2006/relationships/slideLayout" Target="../slideLayouts/slideLayout1737.xml"/><Relationship Id="rId1944" Type="http://schemas.openxmlformats.org/officeDocument/2006/relationships/slideLayout" Target="../slideLayouts/slideLayout1944.xml"/><Relationship Id="rId29" Type="http://schemas.openxmlformats.org/officeDocument/2006/relationships/slideLayout" Target="../slideLayouts/slideLayout29.xml"/><Relationship Id="rId178" Type="http://schemas.openxmlformats.org/officeDocument/2006/relationships/slideLayout" Target="../slideLayouts/slideLayout178.xml"/><Relationship Id="rId1804" Type="http://schemas.openxmlformats.org/officeDocument/2006/relationships/slideLayout" Target="../slideLayouts/slideLayout1804.xml"/><Relationship Id="rId385" Type="http://schemas.openxmlformats.org/officeDocument/2006/relationships/slideLayout" Target="../slideLayouts/slideLayout385.xml"/><Relationship Id="rId592" Type="http://schemas.openxmlformats.org/officeDocument/2006/relationships/slideLayout" Target="../slideLayouts/slideLayout592.xml"/><Relationship Id="rId2066" Type="http://schemas.openxmlformats.org/officeDocument/2006/relationships/slideLayout" Target="../slideLayouts/slideLayout2066.xml"/><Relationship Id="rId245" Type="http://schemas.openxmlformats.org/officeDocument/2006/relationships/slideLayout" Target="../slideLayouts/slideLayout245.xml"/><Relationship Id="rId452" Type="http://schemas.openxmlformats.org/officeDocument/2006/relationships/slideLayout" Target="../slideLayouts/slideLayout452.xml"/><Relationship Id="rId897" Type="http://schemas.openxmlformats.org/officeDocument/2006/relationships/slideLayout" Target="../slideLayouts/slideLayout897.xml"/><Relationship Id="rId1082" Type="http://schemas.openxmlformats.org/officeDocument/2006/relationships/slideLayout" Target="../slideLayouts/slideLayout1082.xml"/><Relationship Id="rId105" Type="http://schemas.openxmlformats.org/officeDocument/2006/relationships/slideLayout" Target="../slideLayouts/slideLayout105.xml"/><Relationship Id="rId312" Type="http://schemas.openxmlformats.org/officeDocument/2006/relationships/slideLayout" Target="../slideLayouts/slideLayout312.xml"/><Relationship Id="rId757" Type="http://schemas.openxmlformats.org/officeDocument/2006/relationships/slideLayout" Target="../slideLayouts/slideLayout757.xml"/><Relationship Id="rId964" Type="http://schemas.openxmlformats.org/officeDocument/2006/relationships/slideLayout" Target="../slideLayouts/slideLayout964.xml"/><Relationship Id="rId1387" Type="http://schemas.openxmlformats.org/officeDocument/2006/relationships/slideLayout" Target="../slideLayouts/slideLayout1387.xml"/><Relationship Id="rId1594" Type="http://schemas.openxmlformats.org/officeDocument/2006/relationships/slideLayout" Target="../slideLayouts/slideLayout1594.xml"/><Relationship Id="rId93" Type="http://schemas.openxmlformats.org/officeDocument/2006/relationships/slideLayout" Target="../slideLayouts/slideLayout93.xml"/><Relationship Id="rId617" Type="http://schemas.openxmlformats.org/officeDocument/2006/relationships/slideLayout" Target="../slideLayouts/slideLayout617.xml"/><Relationship Id="rId824" Type="http://schemas.openxmlformats.org/officeDocument/2006/relationships/slideLayout" Target="../slideLayouts/slideLayout824.xml"/><Relationship Id="rId1247" Type="http://schemas.openxmlformats.org/officeDocument/2006/relationships/slideLayout" Target="../slideLayouts/slideLayout1247.xml"/><Relationship Id="rId1454" Type="http://schemas.openxmlformats.org/officeDocument/2006/relationships/slideLayout" Target="../slideLayouts/slideLayout1454.xml"/><Relationship Id="rId1661" Type="http://schemas.openxmlformats.org/officeDocument/2006/relationships/slideLayout" Target="../slideLayouts/slideLayout1661.xml"/><Relationship Id="rId1899" Type="http://schemas.openxmlformats.org/officeDocument/2006/relationships/slideLayout" Target="../slideLayouts/slideLayout1899.xml"/><Relationship Id="rId1107" Type="http://schemas.openxmlformats.org/officeDocument/2006/relationships/slideLayout" Target="../slideLayouts/slideLayout1107.xml"/><Relationship Id="rId1314" Type="http://schemas.openxmlformats.org/officeDocument/2006/relationships/slideLayout" Target="../slideLayouts/slideLayout1314.xml"/><Relationship Id="rId1521" Type="http://schemas.openxmlformats.org/officeDocument/2006/relationships/slideLayout" Target="../slideLayouts/slideLayout1521.xml"/><Relationship Id="rId1759" Type="http://schemas.openxmlformats.org/officeDocument/2006/relationships/slideLayout" Target="../slideLayouts/slideLayout1759.xml"/><Relationship Id="rId1966" Type="http://schemas.openxmlformats.org/officeDocument/2006/relationships/slideLayout" Target="../slideLayouts/slideLayout1966.xml"/><Relationship Id="rId1619" Type="http://schemas.openxmlformats.org/officeDocument/2006/relationships/slideLayout" Target="../slideLayouts/slideLayout1619.xml"/><Relationship Id="rId1826" Type="http://schemas.openxmlformats.org/officeDocument/2006/relationships/slideLayout" Target="../slideLayouts/slideLayout1826.xml"/><Relationship Id="rId20" Type="http://schemas.openxmlformats.org/officeDocument/2006/relationships/slideLayout" Target="../slideLayouts/slideLayout20.xml"/><Relationship Id="rId267" Type="http://schemas.openxmlformats.org/officeDocument/2006/relationships/slideLayout" Target="../slideLayouts/slideLayout267.xml"/><Relationship Id="rId474" Type="http://schemas.openxmlformats.org/officeDocument/2006/relationships/slideLayout" Target="../slideLayouts/slideLayout474.xml"/><Relationship Id="rId127" Type="http://schemas.openxmlformats.org/officeDocument/2006/relationships/slideLayout" Target="../slideLayouts/slideLayout127.xml"/><Relationship Id="rId681" Type="http://schemas.openxmlformats.org/officeDocument/2006/relationships/slideLayout" Target="../slideLayouts/slideLayout681.xml"/><Relationship Id="rId779" Type="http://schemas.openxmlformats.org/officeDocument/2006/relationships/slideLayout" Target="../slideLayouts/slideLayout779.xml"/><Relationship Id="rId986" Type="http://schemas.openxmlformats.org/officeDocument/2006/relationships/slideLayout" Target="../slideLayouts/slideLayout986.xml"/><Relationship Id="rId334" Type="http://schemas.openxmlformats.org/officeDocument/2006/relationships/slideLayout" Target="../slideLayouts/slideLayout334.xml"/><Relationship Id="rId541" Type="http://schemas.openxmlformats.org/officeDocument/2006/relationships/slideLayout" Target="../slideLayouts/slideLayout541.xml"/><Relationship Id="rId639" Type="http://schemas.openxmlformats.org/officeDocument/2006/relationships/slideLayout" Target="../slideLayouts/slideLayout639.xml"/><Relationship Id="rId1171" Type="http://schemas.openxmlformats.org/officeDocument/2006/relationships/slideLayout" Target="../slideLayouts/slideLayout1171.xml"/><Relationship Id="rId1269" Type="http://schemas.openxmlformats.org/officeDocument/2006/relationships/slideLayout" Target="../slideLayouts/slideLayout1269.xml"/><Relationship Id="rId1476" Type="http://schemas.openxmlformats.org/officeDocument/2006/relationships/slideLayout" Target="../slideLayouts/slideLayout1476.xml"/><Relationship Id="rId2015" Type="http://schemas.openxmlformats.org/officeDocument/2006/relationships/slideLayout" Target="../slideLayouts/slideLayout2015.xml"/><Relationship Id="rId401" Type="http://schemas.openxmlformats.org/officeDocument/2006/relationships/slideLayout" Target="../slideLayouts/slideLayout401.xml"/><Relationship Id="rId846" Type="http://schemas.openxmlformats.org/officeDocument/2006/relationships/slideLayout" Target="../slideLayouts/slideLayout846.xml"/><Relationship Id="rId1031" Type="http://schemas.openxmlformats.org/officeDocument/2006/relationships/slideLayout" Target="../slideLayouts/slideLayout1031.xml"/><Relationship Id="rId1129" Type="http://schemas.openxmlformats.org/officeDocument/2006/relationships/slideLayout" Target="../slideLayouts/slideLayout1129.xml"/><Relationship Id="rId1683" Type="http://schemas.openxmlformats.org/officeDocument/2006/relationships/slideLayout" Target="../slideLayouts/slideLayout1683.xml"/><Relationship Id="rId1890" Type="http://schemas.openxmlformats.org/officeDocument/2006/relationships/slideLayout" Target="../slideLayouts/slideLayout1890.xml"/><Relationship Id="rId1988" Type="http://schemas.openxmlformats.org/officeDocument/2006/relationships/slideLayout" Target="../slideLayouts/slideLayout1988.xml"/><Relationship Id="rId706" Type="http://schemas.openxmlformats.org/officeDocument/2006/relationships/slideLayout" Target="../slideLayouts/slideLayout706.xml"/><Relationship Id="rId913" Type="http://schemas.openxmlformats.org/officeDocument/2006/relationships/slideLayout" Target="../slideLayouts/slideLayout913.xml"/><Relationship Id="rId1336" Type="http://schemas.openxmlformats.org/officeDocument/2006/relationships/slideLayout" Target="../slideLayouts/slideLayout1336.xml"/><Relationship Id="rId1543" Type="http://schemas.openxmlformats.org/officeDocument/2006/relationships/slideLayout" Target="../slideLayouts/slideLayout1543.xml"/><Relationship Id="rId1750" Type="http://schemas.openxmlformats.org/officeDocument/2006/relationships/slideLayout" Target="../slideLayouts/slideLayout1750.xml"/><Relationship Id="rId42" Type="http://schemas.openxmlformats.org/officeDocument/2006/relationships/slideLayout" Target="../slideLayouts/slideLayout42.xml"/><Relationship Id="rId1403" Type="http://schemas.openxmlformats.org/officeDocument/2006/relationships/slideLayout" Target="../slideLayouts/slideLayout1403.xml"/><Relationship Id="rId1610" Type="http://schemas.openxmlformats.org/officeDocument/2006/relationships/slideLayout" Target="../slideLayouts/slideLayout1610.xml"/><Relationship Id="rId1848" Type="http://schemas.openxmlformats.org/officeDocument/2006/relationships/slideLayout" Target="../slideLayouts/slideLayout1848.xml"/><Relationship Id="rId191" Type="http://schemas.openxmlformats.org/officeDocument/2006/relationships/slideLayout" Target="../slideLayouts/slideLayout191.xml"/><Relationship Id="rId1708" Type="http://schemas.openxmlformats.org/officeDocument/2006/relationships/slideLayout" Target="../slideLayouts/slideLayout1708.xml"/><Relationship Id="rId1915" Type="http://schemas.openxmlformats.org/officeDocument/2006/relationships/slideLayout" Target="../slideLayouts/slideLayout1915.xml"/><Relationship Id="rId289" Type="http://schemas.openxmlformats.org/officeDocument/2006/relationships/slideLayout" Target="../slideLayouts/slideLayout289.xml"/><Relationship Id="rId496" Type="http://schemas.openxmlformats.org/officeDocument/2006/relationships/slideLayout" Target="../slideLayouts/slideLayout496.xml"/><Relationship Id="rId149" Type="http://schemas.openxmlformats.org/officeDocument/2006/relationships/slideLayout" Target="../slideLayouts/slideLayout149.xml"/><Relationship Id="rId356" Type="http://schemas.openxmlformats.org/officeDocument/2006/relationships/slideLayout" Target="../slideLayouts/slideLayout356.xml"/><Relationship Id="rId563" Type="http://schemas.openxmlformats.org/officeDocument/2006/relationships/slideLayout" Target="../slideLayouts/slideLayout563.xml"/><Relationship Id="rId770" Type="http://schemas.openxmlformats.org/officeDocument/2006/relationships/slideLayout" Target="../slideLayouts/slideLayout770.xml"/><Relationship Id="rId1193" Type="http://schemas.openxmlformats.org/officeDocument/2006/relationships/slideLayout" Target="../slideLayouts/slideLayout1193.xml"/><Relationship Id="rId2037" Type="http://schemas.openxmlformats.org/officeDocument/2006/relationships/slideLayout" Target="../slideLayouts/slideLayout2037.xml"/><Relationship Id="rId216" Type="http://schemas.openxmlformats.org/officeDocument/2006/relationships/slideLayout" Target="../slideLayouts/slideLayout216.xml"/><Relationship Id="rId423" Type="http://schemas.openxmlformats.org/officeDocument/2006/relationships/slideLayout" Target="../slideLayouts/slideLayout423.xml"/><Relationship Id="rId868" Type="http://schemas.openxmlformats.org/officeDocument/2006/relationships/slideLayout" Target="../slideLayouts/slideLayout868.xml"/><Relationship Id="rId1053" Type="http://schemas.openxmlformats.org/officeDocument/2006/relationships/slideLayout" Target="../slideLayouts/slideLayout1053.xml"/><Relationship Id="rId1260" Type="http://schemas.openxmlformats.org/officeDocument/2006/relationships/slideLayout" Target="../slideLayouts/slideLayout1260.xml"/><Relationship Id="rId1498" Type="http://schemas.openxmlformats.org/officeDocument/2006/relationships/slideLayout" Target="../slideLayouts/slideLayout1498.xml"/><Relationship Id="rId630" Type="http://schemas.openxmlformats.org/officeDocument/2006/relationships/slideLayout" Target="../slideLayouts/slideLayout630.xml"/><Relationship Id="rId728" Type="http://schemas.openxmlformats.org/officeDocument/2006/relationships/slideLayout" Target="../slideLayouts/slideLayout728.xml"/><Relationship Id="rId935" Type="http://schemas.openxmlformats.org/officeDocument/2006/relationships/slideLayout" Target="../slideLayouts/slideLayout935.xml"/><Relationship Id="rId1358" Type="http://schemas.openxmlformats.org/officeDocument/2006/relationships/slideLayout" Target="../slideLayouts/slideLayout1358.xml"/><Relationship Id="rId1565" Type="http://schemas.openxmlformats.org/officeDocument/2006/relationships/slideLayout" Target="../slideLayouts/slideLayout1565.xml"/><Relationship Id="rId1772" Type="http://schemas.openxmlformats.org/officeDocument/2006/relationships/slideLayout" Target="../slideLayouts/slideLayout1772.xml"/><Relationship Id="rId64" Type="http://schemas.openxmlformats.org/officeDocument/2006/relationships/slideLayout" Target="../slideLayouts/slideLayout64.xml"/><Relationship Id="rId1120" Type="http://schemas.openxmlformats.org/officeDocument/2006/relationships/slideLayout" Target="../slideLayouts/slideLayout1120.xml"/><Relationship Id="rId1218" Type="http://schemas.openxmlformats.org/officeDocument/2006/relationships/slideLayout" Target="../slideLayouts/slideLayout1218.xml"/><Relationship Id="rId1425" Type="http://schemas.openxmlformats.org/officeDocument/2006/relationships/slideLayout" Target="../slideLayouts/slideLayout1425.xml"/><Relationship Id="rId1632" Type="http://schemas.openxmlformats.org/officeDocument/2006/relationships/slideLayout" Target="../slideLayouts/slideLayout1632.xml"/><Relationship Id="rId1937" Type="http://schemas.openxmlformats.org/officeDocument/2006/relationships/slideLayout" Target="../slideLayouts/slideLayout1937.xml"/><Relationship Id="rId280" Type="http://schemas.openxmlformats.org/officeDocument/2006/relationships/slideLayout" Target="../slideLayouts/slideLayout280.xml"/><Relationship Id="rId140" Type="http://schemas.openxmlformats.org/officeDocument/2006/relationships/slideLayout" Target="../slideLayouts/slideLayout140.xml"/><Relationship Id="rId378" Type="http://schemas.openxmlformats.org/officeDocument/2006/relationships/slideLayout" Target="../slideLayouts/slideLayout378.xml"/><Relationship Id="rId585" Type="http://schemas.openxmlformats.org/officeDocument/2006/relationships/slideLayout" Target="../slideLayouts/slideLayout585.xml"/><Relationship Id="rId792" Type="http://schemas.openxmlformats.org/officeDocument/2006/relationships/slideLayout" Target="../slideLayouts/slideLayout792.xml"/><Relationship Id="rId2059" Type="http://schemas.openxmlformats.org/officeDocument/2006/relationships/slideLayout" Target="../slideLayouts/slideLayout2059.xml"/><Relationship Id="rId6" Type="http://schemas.openxmlformats.org/officeDocument/2006/relationships/slideLayout" Target="../slideLayouts/slideLayout6.xml"/><Relationship Id="rId238" Type="http://schemas.openxmlformats.org/officeDocument/2006/relationships/slideLayout" Target="../slideLayouts/slideLayout238.xml"/><Relationship Id="rId445" Type="http://schemas.openxmlformats.org/officeDocument/2006/relationships/slideLayout" Target="../slideLayouts/slideLayout445.xml"/><Relationship Id="rId652" Type="http://schemas.openxmlformats.org/officeDocument/2006/relationships/slideLayout" Target="../slideLayouts/slideLayout652.xml"/><Relationship Id="rId1075" Type="http://schemas.openxmlformats.org/officeDocument/2006/relationships/slideLayout" Target="../slideLayouts/slideLayout1075.xml"/><Relationship Id="rId1282" Type="http://schemas.openxmlformats.org/officeDocument/2006/relationships/slideLayout" Target="../slideLayouts/slideLayout1282.xml"/><Relationship Id="rId305" Type="http://schemas.openxmlformats.org/officeDocument/2006/relationships/slideLayout" Target="../slideLayouts/slideLayout305.xml"/><Relationship Id="rId512" Type="http://schemas.openxmlformats.org/officeDocument/2006/relationships/slideLayout" Target="../slideLayouts/slideLayout512.xml"/><Relationship Id="rId957" Type="http://schemas.openxmlformats.org/officeDocument/2006/relationships/slideLayout" Target="../slideLayouts/slideLayout957.xml"/><Relationship Id="rId1142" Type="http://schemas.openxmlformats.org/officeDocument/2006/relationships/slideLayout" Target="../slideLayouts/slideLayout1142.xml"/><Relationship Id="rId1587" Type="http://schemas.openxmlformats.org/officeDocument/2006/relationships/slideLayout" Target="../slideLayouts/slideLayout1587.xml"/><Relationship Id="rId1794" Type="http://schemas.openxmlformats.org/officeDocument/2006/relationships/slideLayout" Target="../slideLayouts/slideLayout1794.xml"/><Relationship Id="rId86" Type="http://schemas.openxmlformats.org/officeDocument/2006/relationships/slideLayout" Target="../slideLayouts/slideLayout86.xml"/><Relationship Id="rId817" Type="http://schemas.openxmlformats.org/officeDocument/2006/relationships/slideLayout" Target="../slideLayouts/slideLayout817.xml"/><Relationship Id="rId1002" Type="http://schemas.openxmlformats.org/officeDocument/2006/relationships/slideLayout" Target="../slideLayouts/slideLayout1002.xml"/><Relationship Id="rId1447" Type="http://schemas.openxmlformats.org/officeDocument/2006/relationships/slideLayout" Target="../slideLayouts/slideLayout1447.xml"/><Relationship Id="rId1654" Type="http://schemas.openxmlformats.org/officeDocument/2006/relationships/slideLayout" Target="../slideLayouts/slideLayout1654.xml"/><Relationship Id="rId1861" Type="http://schemas.openxmlformats.org/officeDocument/2006/relationships/slideLayout" Target="../slideLayouts/slideLayout1861.xml"/><Relationship Id="rId1307" Type="http://schemas.openxmlformats.org/officeDocument/2006/relationships/slideLayout" Target="../slideLayouts/slideLayout1307.xml"/><Relationship Id="rId1514" Type="http://schemas.openxmlformats.org/officeDocument/2006/relationships/slideLayout" Target="../slideLayouts/slideLayout1514.xml"/><Relationship Id="rId1721" Type="http://schemas.openxmlformats.org/officeDocument/2006/relationships/slideLayout" Target="../slideLayouts/slideLayout1721.xml"/><Relationship Id="rId1959" Type="http://schemas.openxmlformats.org/officeDocument/2006/relationships/slideLayout" Target="../slideLayouts/slideLayout1959.xml"/><Relationship Id="rId13" Type="http://schemas.openxmlformats.org/officeDocument/2006/relationships/slideLayout" Target="../slideLayouts/slideLayout13.xml"/><Relationship Id="rId1819" Type="http://schemas.openxmlformats.org/officeDocument/2006/relationships/slideLayout" Target="../slideLayouts/slideLayout1819.xml"/><Relationship Id="rId162" Type="http://schemas.openxmlformats.org/officeDocument/2006/relationships/slideLayout" Target="../slideLayouts/slideLayout162.xml"/><Relationship Id="rId467" Type="http://schemas.openxmlformats.org/officeDocument/2006/relationships/slideLayout" Target="../slideLayouts/slideLayout467.xml"/><Relationship Id="rId1097" Type="http://schemas.openxmlformats.org/officeDocument/2006/relationships/slideLayout" Target="../slideLayouts/slideLayout1097.xml"/><Relationship Id="rId2050" Type="http://schemas.openxmlformats.org/officeDocument/2006/relationships/slideLayout" Target="../slideLayouts/slideLayout2050.xml"/><Relationship Id="rId674" Type="http://schemas.openxmlformats.org/officeDocument/2006/relationships/slideLayout" Target="../slideLayouts/slideLayout674.xml"/><Relationship Id="rId881" Type="http://schemas.openxmlformats.org/officeDocument/2006/relationships/slideLayout" Target="../slideLayouts/slideLayout881.xml"/><Relationship Id="rId979" Type="http://schemas.openxmlformats.org/officeDocument/2006/relationships/slideLayout" Target="../slideLayouts/slideLayout979.xml"/><Relationship Id="rId327" Type="http://schemas.openxmlformats.org/officeDocument/2006/relationships/slideLayout" Target="../slideLayouts/slideLayout327.xml"/><Relationship Id="rId534" Type="http://schemas.openxmlformats.org/officeDocument/2006/relationships/slideLayout" Target="../slideLayouts/slideLayout534.xml"/><Relationship Id="rId741" Type="http://schemas.openxmlformats.org/officeDocument/2006/relationships/slideLayout" Target="../slideLayouts/slideLayout741.xml"/><Relationship Id="rId839" Type="http://schemas.openxmlformats.org/officeDocument/2006/relationships/slideLayout" Target="../slideLayouts/slideLayout839.xml"/><Relationship Id="rId1164" Type="http://schemas.openxmlformats.org/officeDocument/2006/relationships/slideLayout" Target="../slideLayouts/slideLayout1164.xml"/><Relationship Id="rId1371" Type="http://schemas.openxmlformats.org/officeDocument/2006/relationships/slideLayout" Target="../slideLayouts/slideLayout1371.xml"/><Relationship Id="rId1469" Type="http://schemas.openxmlformats.org/officeDocument/2006/relationships/slideLayout" Target="../slideLayouts/slideLayout1469.xml"/><Relationship Id="rId2008" Type="http://schemas.openxmlformats.org/officeDocument/2006/relationships/slideLayout" Target="../slideLayouts/slideLayout2008.xml"/><Relationship Id="rId601" Type="http://schemas.openxmlformats.org/officeDocument/2006/relationships/slideLayout" Target="../slideLayouts/slideLayout601.xml"/><Relationship Id="rId1024" Type="http://schemas.openxmlformats.org/officeDocument/2006/relationships/slideLayout" Target="../slideLayouts/slideLayout1024.xml"/><Relationship Id="rId1231" Type="http://schemas.openxmlformats.org/officeDocument/2006/relationships/slideLayout" Target="../slideLayouts/slideLayout1231.xml"/><Relationship Id="rId1676" Type="http://schemas.openxmlformats.org/officeDocument/2006/relationships/slideLayout" Target="../slideLayouts/slideLayout1676.xml"/><Relationship Id="rId1883" Type="http://schemas.openxmlformats.org/officeDocument/2006/relationships/slideLayout" Target="../slideLayouts/slideLayout1883.xml"/><Relationship Id="rId906" Type="http://schemas.openxmlformats.org/officeDocument/2006/relationships/slideLayout" Target="../slideLayouts/slideLayout906.xml"/><Relationship Id="rId1329" Type="http://schemas.openxmlformats.org/officeDocument/2006/relationships/slideLayout" Target="../slideLayouts/slideLayout1329.xml"/><Relationship Id="rId1536" Type="http://schemas.openxmlformats.org/officeDocument/2006/relationships/slideLayout" Target="../slideLayouts/slideLayout1536.xml"/><Relationship Id="rId1743" Type="http://schemas.openxmlformats.org/officeDocument/2006/relationships/slideLayout" Target="../slideLayouts/slideLayout1743.xml"/><Relationship Id="rId1950" Type="http://schemas.openxmlformats.org/officeDocument/2006/relationships/slideLayout" Target="../slideLayouts/slideLayout1950.xml"/><Relationship Id="rId35" Type="http://schemas.openxmlformats.org/officeDocument/2006/relationships/slideLayout" Target="../slideLayouts/slideLayout35.xml"/><Relationship Id="rId1603" Type="http://schemas.openxmlformats.org/officeDocument/2006/relationships/slideLayout" Target="../slideLayouts/slideLayout1603.xml"/><Relationship Id="rId1810" Type="http://schemas.openxmlformats.org/officeDocument/2006/relationships/slideLayout" Target="../slideLayouts/slideLayout1810.xml"/><Relationship Id="rId184" Type="http://schemas.openxmlformats.org/officeDocument/2006/relationships/slideLayout" Target="../slideLayouts/slideLayout184.xml"/><Relationship Id="rId391" Type="http://schemas.openxmlformats.org/officeDocument/2006/relationships/slideLayout" Target="../slideLayouts/slideLayout391.xml"/><Relationship Id="rId1908" Type="http://schemas.openxmlformats.org/officeDocument/2006/relationships/slideLayout" Target="../slideLayouts/slideLayout1908.xml"/><Relationship Id="rId251" Type="http://schemas.openxmlformats.org/officeDocument/2006/relationships/slideLayout" Target="../slideLayouts/slideLayout251.xml"/><Relationship Id="rId489" Type="http://schemas.openxmlformats.org/officeDocument/2006/relationships/slideLayout" Target="../slideLayouts/slideLayout489.xml"/><Relationship Id="rId696" Type="http://schemas.openxmlformats.org/officeDocument/2006/relationships/slideLayout" Target="../slideLayouts/slideLayout696.xml"/><Relationship Id="rId349" Type="http://schemas.openxmlformats.org/officeDocument/2006/relationships/slideLayout" Target="../slideLayouts/slideLayout349.xml"/><Relationship Id="rId556" Type="http://schemas.openxmlformats.org/officeDocument/2006/relationships/slideLayout" Target="../slideLayouts/slideLayout556.xml"/><Relationship Id="rId763" Type="http://schemas.openxmlformats.org/officeDocument/2006/relationships/slideLayout" Target="../slideLayouts/slideLayout763.xml"/><Relationship Id="rId1186" Type="http://schemas.openxmlformats.org/officeDocument/2006/relationships/slideLayout" Target="../slideLayouts/slideLayout1186.xml"/><Relationship Id="rId1393" Type="http://schemas.openxmlformats.org/officeDocument/2006/relationships/slideLayout" Target="../slideLayouts/slideLayout1393.xml"/><Relationship Id="rId111" Type="http://schemas.openxmlformats.org/officeDocument/2006/relationships/slideLayout" Target="../slideLayouts/slideLayout111.xml"/><Relationship Id="rId209" Type="http://schemas.openxmlformats.org/officeDocument/2006/relationships/slideLayout" Target="../slideLayouts/slideLayout209.xml"/><Relationship Id="rId416" Type="http://schemas.openxmlformats.org/officeDocument/2006/relationships/slideLayout" Target="../slideLayouts/slideLayout416.xml"/><Relationship Id="rId970" Type="http://schemas.openxmlformats.org/officeDocument/2006/relationships/slideLayout" Target="../slideLayouts/slideLayout970.xml"/><Relationship Id="rId1046" Type="http://schemas.openxmlformats.org/officeDocument/2006/relationships/slideLayout" Target="../slideLayouts/slideLayout1046.xml"/><Relationship Id="rId1253" Type="http://schemas.openxmlformats.org/officeDocument/2006/relationships/slideLayout" Target="../slideLayouts/slideLayout1253.xml"/><Relationship Id="rId1698" Type="http://schemas.openxmlformats.org/officeDocument/2006/relationships/slideLayout" Target="../slideLayouts/slideLayout1698.xml"/><Relationship Id="rId623" Type="http://schemas.openxmlformats.org/officeDocument/2006/relationships/slideLayout" Target="../slideLayouts/slideLayout623.xml"/><Relationship Id="rId830" Type="http://schemas.openxmlformats.org/officeDocument/2006/relationships/slideLayout" Target="../slideLayouts/slideLayout830.xml"/><Relationship Id="rId928" Type="http://schemas.openxmlformats.org/officeDocument/2006/relationships/slideLayout" Target="../slideLayouts/slideLayout928.xml"/><Relationship Id="rId1460" Type="http://schemas.openxmlformats.org/officeDocument/2006/relationships/slideLayout" Target="../slideLayouts/slideLayout1460.xml"/><Relationship Id="rId1558" Type="http://schemas.openxmlformats.org/officeDocument/2006/relationships/slideLayout" Target="../slideLayouts/slideLayout1558.xml"/><Relationship Id="rId1765" Type="http://schemas.openxmlformats.org/officeDocument/2006/relationships/slideLayout" Target="../slideLayouts/slideLayout1765.xml"/><Relationship Id="rId57" Type="http://schemas.openxmlformats.org/officeDocument/2006/relationships/slideLayout" Target="../slideLayouts/slideLayout57.xml"/><Relationship Id="rId1113" Type="http://schemas.openxmlformats.org/officeDocument/2006/relationships/slideLayout" Target="../slideLayouts/slideLayout1113.xml"/><Relationship Id="rId1320" Type="http://schemas.openxmlformats.org/officeDocument/2006/relationships/slideLayout" Target="../slideLayouts/slideLayout1320.xml"/><Relationship Id="rId1418" Type="http://schemas.openxmlformats.org/officeDocument/2006/relationships/slideLayout" Target="../slideLayouts/slideLayout1418.xml"/><Relationship Id="rId1972" Type="http://schemas.openxmlformats.org/officeDocument/2006/relationships/slideLayout" Target="../slideLayouts/slideLayout1972.xml"/><Relationship Id="rId1625" Type="http://schemas.openxmlformats.org/officeDocument/2006/relationships/slideLayout" Target="../slideLayouts/slideLayout1625.xml"/><Relationship Id="rId1832" Type="http://schemas.openxmlformats.org/officeDocument/2006/relationships/slideLayout" Target="../slideLayouts/slideLayout1832.xml"/><Relationship Id="rId273" Type="http://schemas.openxmlformats.org/officeDocument/2006/relationships/slideLayout" Target="../slideLayouts/slideLayout273.xml"/><Relationship Id="rId480" Type="http://schemas.openxmlformats.org/officeDocument/2006/relationships/slideLayout" Target="../slideLayouts/slideLayout480.xml"/><Relationship Id="rId133" Type="http://schemas.openxmlformats.org/officeDocument/2006/relationships/slideLayout" Target="../slideLayouts/slideLayout133.xml"/><Relationship Id="rId340" Type="http://schemas.openxmlformats.org/officeDocument/2006/relationships/slideLayout" Target="../slideLayouts/slideLayout340.xml"/><Relationship Id="rId578" Type="http://schemas.openxmlformats.org/officeDocument/2006/relationships/slideLayout" Target="../slideLayouts/slideLayout578.xml"/><Relationship Id="rId785" Type="http://schemas.openxmlformats.org/officeDocument/2006/relationships/slideLayout" Target="../slideLayouts/slideLayout785.xml"/><Relationship Id="rId992" Type="http://schemas.openxmlformats.org/officeDocument/2006/relationships/slideLayout" Target="../slideLayouts/slideLayout992.xml"/><Relationship Id="rId2021" Type="http://schemas.openxmlformats.org/officeDocument/2006/relationships/slideLayout" Target="../slideLayouts/slideLayout2021.xml"/><Relationship Id="rId200" Type="http://schemas.openxmlformats.org/officeDocument/2006/relationships/slideLayout" Target="../slideLayouts/slideLayout200.xml"/><Relationship Id="rId438" Type="http://schemas.openxmlformats.org/officeDocument/2006/relationships/slideLayout" Target="../slideLayouts/slideLayout438.xml"/><Relationship Id="rId645" Type="http://schemas.openxmlformats.org/officeDocument/2006/relationships/slideLayout" Target="../slideLayouts/slideLayout645.xml"/><Relationship Id="rId852" Type="http://schemas.openxmlformats.org/officeDocument/2006/relationships/slideLayout" Target="../slideLayouts/slideLayout852.xml"/><Relationship Id="rId1068" Type="http://schemas.openxmlformats.org/officeDocument/2006/relationships/slideLayout" Target="../slideLayouts/slideLayout1068.xml"/><Relationship Id="rId1275" Type="http://schemas.openxmlformats.org/officeDocument/2006/relationships/slideLayout" Target="../slideLayouts/slideLayout1275.xml"/><Relationship Id="rId1482" Type="http://schemas.openxmlformats.org/officeDocument/2006/relationships/slideLayout" Target="../slideLayouts/slideLayout1482.xml"/><Relationship Id="rId505" Type="http://schemas.openxmlformats.org/officeDocument/2006/relationships/slideLayout" Target="../slideLayouts/slideLayout505.xml"/><Relationship Id="rId712" Type="http://schemas.openxmlformats.org/officeDocument/2006/relationships/slideLayout" Target="../slideLayouts/slideLayout712.xml"/><Relationship Id="rId1135" Type="http://schemas.openxmlformats.org/officeDocument/2006/relationships/slideLayout" Target="../slideLayouts/slideLayout1135.xml"/><Relationship Id="rId1342" Type="http://schemas.openxmlformats.org/officeDocument/2006/relationships/slideLayout" Target="../slideLayouts/slideLayout1342.xml"/><Relationship Id="rId1787" Type="http://schemas.openxmlformats.org/officeDocument/2006/relationships/slideLayout" Target="../slideLayouts/slideLayout1787.xml"/><Relationship Id="rId1994" Type="http://schemas.openxmlformats.org/officeDocument/2006/relationships/slideLayout" Target="../slideLayouts/slideLayout1994.xml"/><Relationship Id="rId79" Type="http://schemas.openxmlformats.org/officeDocument/2006/relationships/slideLayout" Target="../slideLayouts/slideLayout79.xml"/><Relationship Id="rId1202" Type="http://schemas.openxmlformats.org/officeDocument/2006/relationships/slideLayout" Target="../slideLayouts/slideLayout1202.xml"/><Relationship Id="rId1647" Type="http://schemas.openxmlformats.org/officeDocument/2006/relationships/slideLayout" Target="../slideLayouts/slideLayout1647.xml"/><Relationship Id="rId1854" Type="http://schemas.openxmlformats.org/officeDocument/2006/relationships/slideLayout" Target="../slideLayouts/slideLayout1854.xml"/><Relationship Id="rId1507" Type="http://schemas.openxmlformats.org/officeDocument/2006/relationships/slideLayout" Target="../slideLayouts/slideLayout1507.xml"/><Relationship Id="rId1714" Type="http://schemas.openxmlformats.org/officeDocument/2006/relationships/slideLayout" Target="../slideLayouts/slideLayout1714.xml"/><Relationship Id="rId295" Type="http://schemas.openxmlformats.org/officeDocument/2006/relationships/slideLayout" Target="../slideLayouts/slideLayout295.xml"/><Relationship Id="rId1921" Type="http://schemas.openxmlformats.org/officeDocument/2006/relationships/slideLayout" Target="../slideLayouts/slideLayout1921.xml"/><Relationship Id="rId155" Type="http://schemas.openxmlformats.org/officeDocument/2006/relationships/slideLayout" Target="../slideLayouts/slideLayout155.xml"/><Relationship Id="rId362" Type="http://schemas.openxmlformats.org/officeDocument/2006/relationships/slideLayout" Target="../slideLayouts/slideLayout362.xml"/><Relationship Id="rId1297" Type="http://schemas.openxmlformats.org/officeDocument/2006/relationships/slideLayout" Target="../slideLayouts/slideLayout1297.xml"/><Relationship Id="rId2043" Type="http://schemas.openxmlformats.org/officeDocument/2006/relationships/slideLayout" Target="../slideLayouts/slideLayout2043.xml"/><Relationship Id="rId222" Type="http://schemas.openxmlformats.org/officeDocument/2006/relationships/slideLayout" Target="../slideLayouts/slideLayout222.xml"/><Relationship Id="rId667" Type="http://schemas.openxmlformats.org/officeDocument/2006/relationships/slideLayout" Target="../slideLayouts/slideLayout667.xml"/><Relationship Id="rId874" Type="http://schemas.openxmlformats.org/officeDocument/2006/relationships/slideLayout" Target="../slideLayouts/slideLayout874.xml"/><Relationship Id="rId527" Type="http://schemas.openxmlformats.org/officeDocument/2006/relationships/slideLayout" Target="../slideLayouts/slideLayout527.xml"/><Relationship Id="rId734" Type="http://schemas.openxmlformats.org/officeDocument/2006/relationships/slideLayout" Target="../slideLayouts/slideLayout734.xml"/><Relationship Id="rId941" Type="http://schemas.openxmlformats.org/officeDocument/2006/relationships/slideLayout" Target="../slideLayouts/slideLayout941.xml"/><Relationship Id="rId1157" Type="http://schemas.openxmlformats.org/officeDocument/2006/relationships/slideLayout" Target="../slideLayouts/slideLayout1157.xml"/><Relationship Id="rId1364" Type="http://schemas.openxmlformats.org/officeDocument/2006/relationships/slideLayout" Target="../slideLayouts/slideLayout1364.xml"/><Relationship Id="rId1571" Type="http://schemas.openxmlformats.org/officeDocument/2006/relationships/slideLayout" Target="../slideLayouts/slideLayout1571.xml"/><Relationship Id="rId70" Type="http://schemas.openxmlformats.org/officeDocument/2006/relationships/slideLayout" Target="../slideLayouts/slideLayout70.xml"/><Relationship Id="rId801" Type="http://schemas.openxmlformats.org/officeDocument/2006/relationships/slideLayout" Target="../slideLayouts/slideLayout801.xml"/><Relationship Id="rId1017" Type="http://schemas.openxmlformats.org/officeDocument/2006/relationships/slideLayout" Target="../slideLayouts/slideLayout1017.xml"/><Relationship Id="rId1224" Type="http://schemas.openxmlformats.org/officeDocument/2006/relationships/slideLayout" Target="../slideLayouts/slideLayout1224.xml"/><Relationship Id="rId1431" Type="http://schemas.openxmlformats.org/officeDocument/2006/relationships/slideLayout" Target="../slideLayouts/slideLayout1431.xml"/><Relationship Id="rId1669" Type="http://schemas.openxmlformats.org/officeDocument/2006/relationships/slideLayout" Target="../slideLayouts/slideLayout1669.xml"/><Relationship Id="rId1876" Type="http://schemas.openxmlformats.org/officeDocument/2006/relationships/slideLayout" Target="../slideLayouts/slideLayout1876.xml"/><Relationship Id="rId1529" Type="http://schemas.openxmlformats.org/officeDocument/2006/relationships/slideLayout" Target="../slideLayouts/slideLayout1529.xml"/><Relationship Id="rId1736" Type="http://schemas.openxmlformats.org/officeDocument/2006/relationships/slideLayout" Target="../slideLayouts/slideLayout1736.xml"/><Relationship Id="rId1943" Type="http://schemas.openxmlformats.org/officeDocument/2006/relationships/slideLayout" Target="../slideLayouts/slideLayout1943.xml"/><Relationship Id="rId28" Type="http://schemas.openxmlformats.org/officeDocument/2006/relationships/slideLayout" Target="../slideLayouts/slideLayout28.xml"/><Relationship Id="rId1803" Type="http://schemas.openxmlformats.org/officeDocument/2006/relationships/slideLayout" Target="../slideLayouts/slideLayout1803.xml"/><Relationship Id="rId177" Type="http://schemas.openxmlformats.org/officeDocument/2006/relationships/slideLayout" Target="../slideLayouts/slideLayout177.xml"/><Relationship Id="rId384" Type="http://schemas.openxmlformats.org/officeDocument/2006/relationships/slideLayout" Target="../slideLayouts/slideLayout384.xml"/><Relationship Id="rId591" Type="http://schemas.openxmlformats.org/officeDocument/2006/relationships/slideLayout" Target="../slideLayouts/slideLayout591.xml"/><Relationship Id="rId2065" Type="http://schemas.openxmlformats.org/officeDocument/2006/relationships/slideLayout" Target="../slideLayouts/slideLayout2065.xml"/><Relationship Id="rId244" Type="http://schemas.openxmlformats.org/officeDocument/2006/relationships/slideLayout" Target="../slideLayouts/slideLayout244.xml"/><Relationship Id="rId689" Type="http://schemas.openxmlformats.org/officeDocument/2006/relationships/slideLayout" Target="../slideLayouts/slideLayout689.xml"/><Relationship Id="rId896" Type="http://schemas.openxmlformats.org/officeDocument/2006/relationships/slideLayout" Target="../slideLayouts/slideLayout896.xml"/><Relationship Id="rId1081" Type="http://schemas.openxmlformats.org/officeDocument/2006/relationships/slideLayout" Target="../slideLayouts/slideLayout1081.xml"/><Relationship Id="rId451" Type="http://schemas.openxmlformats.org/officeDocument/2006/relationships/slideLayout" Target="../slideLayouts/slideLayout451.xml"/><Relationship Id="rId549" Type="http://schemas.openxmlformats.org/officeDocument/2006/relationships/slideLayout" Target="../slideLayouts/slideLayout549.xml"/><Relationship Id="rId756" Type="http://schemas.openxmlformats.org/officeDocument/2006/relationships/slideLayout" Target="../slideLayouts/slideLayout756.xml"/><Relationship Id="rId1179" Type="http://schemas.openxmlformats.org/officeDocument/2006/relationships/slideLayout" Target="../slideLayouts/slideLayout1179.xml"/><Relationship Id="rId1386" Type="http://schemas.openxmlformats.org/officeDocument/2006/relationships/slideLayout" Target="../slideLayouts/slideLayout1386.xml"/><Relationship Id="rId1593" Type="http://schemas.openxmlformats.org/officeDocument/2006/relationships/slideLayout" Target="../slideLayouts/slideLayout1593.xml"/><Relationship Id="rId104" Type="http://schemas.openxmlformats.org/officeDocument/2006/relationships/slideLayout" Target="../slideLayouts/slideLayout104.xml"/><Relationship Id="rId311" Type="http://schemas.openxmlformats.org/officeDocument/2006/relationships/slideLayout" Target="../slideLayouts/slideLayout311.xml"/><Relationship Id="rId409" Type="http://schemas.openxmlformats.org/officeDocument/2006/relationships/slideLayout" Target="../slideLayouts/slideLayout409.xml"/><Relationship Id="rId963" Type="http://schemas.openxmlformats.org/officeDocument/2006/relationships/slideLayout" Target="../slideLayouts/slideLayout963.xml"/><Relationship Id="rId1039" Type="http://schemas.openxmlformats.org/officeDocument/2006/relationships/slideLayout" Target="../slideLayouts/slideLayout1039.xml"/><Relationship Id="rId1246" Type="http://schemas.openxmlformats.org/officeDocument/2006/relationships/slideLayout" Target="../slideLayouts/slideLayout1246.xml"/><Relationship Id="rId1898" Type="http://schemas.openxmlformats.org/officeDocument/2006/relationships/slideLayout" Target="../slideLayouts/slideLayout1898.xml"/><Relationship Id="rId92" Type="http://schemas.openxmlformats.org/officeDocument/2006/relationships/slideLayout" Target="../slideLayouts/slideLayout92.xml"/><Relationship Id="rId616" Type="http://schemas.openxmlformats.org/officeDocument/2006/relationships/slideLayout" Target="../slideLayouts/slideLayout616.xml"/><Relationship Id="rId823" Type="http://schemas.openxmlformats.org/officeDocument/2006/relationships/slideLayout" Target="../slideLayouts/slideLayout823.xml"/><Relationship Id="rId1453" Type="http://schemas.openxmlformats.org/officeDocument/2006/relationships/slideLayout" Target="../slideLayouts/slideLayout1453.xml"/><Relationship Id="rId1660" Type="http://schemas.openxmlformats.org/officeDocument/2006/relationships/slideLayout" Target="../slideLayouts/slideLayout1660.xml"/><Relationship Id="rId1758" Type="http://schemas.openxmlformats.org/officeDocument/2006/relationships/slideLayout" Target="../slideLayouts/slideLayout1758.xml"/><Relationship Id="rId1106" Type="http://schemas.openxmlformats.org/officeDocument/2006/relationships/slideLayout" Target="../slideLayouts/slideLayout1106.xml"/><Relationship Id="rId1313" Type="http://schemas.openxmlformats.org/officeDocument/2006/relationships/slideLayout" Target="../slideLayouts/slideLayout1313.xml"/><Relationship Id="rId1520" Type="http://schemas.openxmlformats.org/officeDocument/2006/relationships/slideLayout" Target="../slideLayouts/slideLayout1520.xml"/><Relationship Id="rId1965" Type="http://schemas.openxmlformats.org/officeDocument/2006/relationships/slideLayout" Target="../slideLayouts/slideLayout1965.xml"/><Relationship Id="rId1618" Type="http://schemas.openxmlformats.org/officeDocument/2006/relationships/slideLayout" Target="../slideLayouts/slideLayout1618.xml"/><Relationship Id="rId1825" Type="http://schemas.openxmlformats.org/officeDocument/2006/relationships/slideLayout" Target="../slideLayouts/slideLayout1825.xml"/><Relationship Id="rId199" Type="http://schemas.openxmlformats.org/officeDocument/2006/relationships/slideLayout" Target="../slideLayouts/slideLayout199.xml"/><Relationship Id="rId266" Type="http://schemas.openxmlformats.org/officeDocument/2006/relationships/slideLayout" Target="../slideLayouts/slideLayout266.xml"/><Relationship Id="rId473" Type="http://schemas.openxmlformats.org/officeDocument/2006/relationships/slideLayout" Target="../slideLayouts/slideLayout473.xml"/><Relationship Id="rId680" Type="http://schemas.openxmlformats.org/officeDocument/2006/relationships/slideLayout" Target="../slideLayouts/slideLayout680.xml"/><Relationship Id="rId126" Type="http://schemas.openxmlformats.org/officeDocument/2006/relationships/slideLayout" Target="../slideLayouts/slideLayout126.xml"/><Relationship Id="rId333" Type="http://schemas.openxmlformats.org/officeDocument/2006/relationships/slideLayout" Target="../slideLayouts/slideLayout333.xml"/><Relationship Id="rId540" Type="http://schemas.openxmlformats.org/officeDocument/2006/relationships/slideLayout" Target="../slideLayouts/slideLayout540.xml"/><Relationship Id="rId778" Type="http://schemas.openxmlformats.org/officeDocument/2006/relationships/slideLayout" Target="../slideLayouts/slideLayout778.xml"/><Relationship Id="rId985" Type="http://schemas.openxmlformats.org/officeDocument/2006/relationships/slideLayout" Target="../slideLayouts/slideLayout985.xml"/><Relationship Id="rId1170" Type="http://schemas.openxmlformats.org/officeDocument/2006/relationships/slideLayout" Target="../slideLayouts/slideLayout1170.xml"/><Relationship Id="rId2014" Type="http://schemas.openxmlformats.org/officeDocument/2006/relationships/slideLayout" Target="../slideLayouts/slideLayout2014.xml"/><Relationship Id="rId638" Type="http://schemas.openxmlformats.org/officeDocument/2006/relationships/slideLayout" Target="../slideLayouts/slideLayout638.xml"/><Relationship Id="rId845" Type="http://schemas.openxmlformats.org/officeDocument/2006/relationships/slideLayout" Target="../slideLayouts/slideLayout845.xml"/><Relationship Id="rId1030" Type="http://schemas.openxmlformats.org/officeDocument/2006/relationships/slideLayout" Target="../slideLayouts/slideLayout1030.xml"/><Relationship Id="rId1268" Type="http://schemas.openxmlformats.org/officeDocument/2006/relationships/slideLayout" Target="../slideLayouts/slideLayout1268.xml"/><Relationship Id="rId1475" Type="http://schemas.openxmlformats.org/officeDocument/2006/relationships/slideLayout" Target="../slideLayouts/slideLayout1475.xml"/><Relationship Id="rId1682" Type="http://schemas.openxmlformats.org/officeDocument/2006/relationships/slideLayout" Target="../slideLayouts/slideLayout1682.xml"/><Relationship Id="rId400" Type="http://schemas.openxmlformats.org/officeDocument/2006/relationships/slideLayout" Target="../slideLayouts/slideLayout400.xml"/><Relationship Id="rId705" Type="http://schemas.openxmlformats.org/officeDocument/2006/relationships/slideLayout" Target="../slideLayouts/slideLayout705.xml"/><Relationship Id="rId1128" Type="http://schemas.openxmlformats.org/officeDocument/2006/relationships/slideLayout" Target="../slideLayouts/slideLayout1128.xml"/><Relationship Id="rId1335" Type="http://schemas.openxmlformats.org/officeDocument/2006/relationships/slideLayout" Target="../slideLayouts/slideLayout1335.xml"/><Relationship Id="rId1542" Type="http://schemas.openxmlformats.org/officeDocument/2006/relationships/slideLayout" Target="../slideLayouts/slideLayout1542.xml"/><Relationship Id="rId1987" Type="http://schemas.openxmlformats.org/officeDocument/2006/relationships/slideLayout" Target="../slideLayouts/slideLayout1987.xml"/><Relationship Id="rId912" Type="http://schemas.openxmlformats.org/officeDocument/2006/relationships/slideLayout" Target="../slideLayouts/slideLayout912.xml"/><Relationship Id="rId1847" Type="http://schemas.openxmlformats.org/officeDocument/2006/relationships/slideLayout" Target="../slideLayouts/slideLayout1847.xml"/><Relationship Id="rId41" Type="http://schemas.openxmlformats.org/officeDocument/2006/relationships/slideLayout" Target="../slideLayouts/slideLayout41.xml"/><Relationship Id="rId1402" Type="http://schemas.openxmlformats.org/officeDocument/2006/relationships/slideLayout" Target="../slideLayouts/slideLayout1402.xml"/><Relationship Id="rId1707" Type="http://schemas.openxmlformats.org/officeDocument/2006/relationships/slideLayout" Target="../slideLayouts/slideLayout1707.xml"/><Relationship Id="rId190" Type="http://schemas.openxmlformats.org/officeDocument/2006/relationships/slideLayout" Target="../slideLayouts/slideLayout190.xml"/><Relationship Id="rId288" Type="http://schemas.openxmlformats.org/officeDocument/2006/relationships/slideLayout" Target="../slideLayouts/slideLayout288.xml"/><Relationship Id="rId1914" Type="http://schemas.openxmlformats.org/officeDocument/2006/relationships/slideLayout" Target="../slideLayouts/slideLayout1914.xml"/><Relationship Id="rId495" Type="http://schemas.openxmlformats.org/officeDocument/2006/relationships/slideLayout" Target="../slideLayouts/slideLayout495.xml"/><Relationship Id="rId148" Type="http://schemas.openxmlformats.org/officeDocument/2006/relationships/slideLayout" Target="../slideLayouts/slideLayout148.xml"/><Relationship Id="rId355" Type="http://schemas.openxmlformats.org/officeDocument/2006/relationships/slideLayout" Target="../slideLayouts/slideLayout355.xml"/><Relationship Id="rId562" Type="http://schemas.openxmlformats.org/officeDocument/2006/relationships/slideLayout" Target="../slideLayouts/slideLayout562.xml"/><Relationship Id="rId1192" Type="http://schemas.openxmlformats.org/officeDocument/2006/relationships/slideLayout" Target="../slideLayouts/slideLayout1192.xml"/><Relationship Id="rId2036" Type="http://schemas.openxmlformats.org/officeDocument/2006/relationships/slideLayout" Target="../slideLayouts/slideLayout2036.xml"/><Relationship Id="rId215" Type="http://schemas.openxmlformats.org/officeDocument/2006/relationships/slideLayout" Target="../slideLayouts/slideLayout215.xml"/><Relationship Id="rId422" Type="http://schemas.openxmlformats.org/officeDocument/2006/relationships/slideLayout" Target="../slideLayouts/slideLayout422.xml"/><Relationship Id="rId867" Type="http://schemas.openxmlformats.org/officeDocument/2006/relationships/slideLayout" Target="../slideLayouts/slideLayout867.xml"/><Relationship Id="rId1052" Type="http://schemas.openxmlformats.org/officeDocument/2006/relationships/slideLayout" Target="../slideLayouts/slideLayout1052.xml"/><Relationship Id="rId1497" Type="http://schemas.openxmlformats.org/officeDocument/2006/relationships/slideLayout" Target="../slideLayouts/slideLayout1497.xml"/><Relationship Id="rId727" Type="http://schemas.openxmlformats.org/officeDocument/2006/relationships/slideLayout" Target="../slideLayouts/slideLayout727.xml"/><Relationship Id="rId934" Type="http://schemas.openxmlformats.org/officeDocument/2006/relationships/slideLayout" Target="../slideLayouts/slideLayout934.xml"/><Relationship Id="rId1357" Type="http://schemas.openxmlformats.org/officeDocument/2006/relationships/slideLayout" Target="../slideLayouts/slideLayout1357.xml"/><Relationship Id="rId1564" Type="http://schemas.openxmlformats.org/officeDocument/2006/relationships/slideLayout" Target="../slideLayouts/slideLayout1564.xml"/><Relationship Id="rId1771" Type="http://schemas.openxmlformats.org/officeDocument/2006/relationships/slideLayout" Target="../slideLayouts/slideLayout1771.xml"/><Relationship Id="rId63" Type="http://schemas.openxmlformats.org/officeDocument/2006/relationships/slideLayout" Target="../slideLayouts/slideLayout63.xml"/><Relationship Id="rId1217" Type="http://schemas.openxmlformats.org/officeDocument/2006/relationships/slideLayout" Target="../slideLayouts/slideLayout1217.xml"/><Relationship Id="rId1424" Type="http://schemas.openxmlformats.org/officeDocument/2006/relationships/slideLayout" Target="../slideLayouts/slideLayout1424.xml"/><Relationship Id="rId1631" Type="http://schemas.openxmlformats.org/officeDocument/2006/relationships/slideLayout" Target="../slideLayouts/slideLayout1631.xml"/><Relationship Id="rId1869" Type="http://schemas.openxmlformats.org/officeDocument/2006/relationships/slideLayout" Target="../slideLayouts/slideLayout1869.xml"/><Relationship Id="rId1729" Type="http://schemas.openxmlformats.org/officeDocument/2006/relationships/slideLayout" Target="../slideLayouts/slideLayout1729.xml"/><Relationship Id="rId1936" Type="http://schemas.openxmlformats.org/officeDocument/2006/relationships/slideLayout" Target="../slideLayouts/slideLayout1936.xml"/><Relationship Id="rId377" Type="http://schemas.openxmlformats.org/officeDocument/2006/relationships/slideLayout" Target="../slideLayouts/slideLayout377.xml"/><Relationship Id="rId584" Type="http://schemas.openxmlformats.org/officeDocument/2006/relationships/slideLayout" Target="../slideLayouts/slideLayout584.xml"/><Relationship Id="rId2058" Type="http://schemas.openxmlformats.org/officeDocument/2006/relationships/slideLayout" Target="../slideLayouts/slideLayout2058.xml"/><Relationship Id="rId5" Type="http://schemas.openxmlformats.org/officeDocument/2006/relationships/slideLayout" Target="../slideLayouts/slideLayout5.xml"/><Relationship Id="rId237" Type="http://schemas.openxmlformats.org/officeDocument/2006/relationships/slideLayout" Target="../slideLayouts/slideLayout237.xml"/><Relationship Id="rId791" Type="http://schemas.openxmlformats.org/officeDocument/2006/relationships/slideLayout" Target="../slideLayouts/slideLayout791.xml"/><Relationship Id="rId889" Type="http://schemas.openxmlformats.org/officeDocument/2006/relationships/slideLayout" Target="../slideLayouts/slideLayout889.xml"/><Relationship Id="rId1074" Type="http://schemas.openxmlformats.org/officeDocument/2006/relationships/slideLayout" Target="../slideLayouts/slideLayout1074.xml"/><Relationship Id="rId444" Type="http://schemas.openxmlformats.org/officeDocument/2006/relationships/slideLayout" Target="../slideLayouts/slideLayout444.xml"/><Relationship Id="rId651" Type="http://schemas.openxmlformats.org/officeDocument/2006/relationships/slideLayout" Target="../slideLayouts/slideLayout651.xml"/><Relationship Id="rId749" Type="http://schemas.openxmlformats.org/officeDocument/2006/relationships/slideLayout" Target="../slideLayouts/slideLayout749.xml"/><Relationship Id="rId1281" Type="http://schemas.openxmlformats.org/officeDocument/2006/relationships/slideLayout" Target="../slideLayouts/slideLayout1281.xml"/><Relationship Id="rId1379" Type="http://schemas.openxmlformats.org/officeDocument/2006/relationships/slideLayout" Target="../slideLayouts/slideLayout1379.xml"/><Relationship Id="rId1586" Type="http://schemas.openxmlformats.org/officeDocument/2006/relationships/slideLayout" Target="../slideLayouts/slideLayout1586.xml"/><Relationship Id="rId304" Type="http://schemas.openxmlformats.org/officeDocument/2006/relationships/slideLayout" Target="../slideLayouts/slideLayout304.xml"/><Relationship Id="rId511" Type="http://schemas.openxmlformats.org/officeDocument/2006/relationships/slideLayout" Target="../slideLayouts/slideLayout511.xml"/><Relationship Id="rId609" Type="http://schemas.openxmlformats.org/officeDocument/2006/relationships/slideLayout" Target="../slideLayouts/slideLayout609.xml"/><Relationship Id="rId956" Type="http://schemas.openxmlformats.org/officeDocument/2006/relationships/slideLayout" Target="../slideLayouts/slideLayout956.xml"/><Relationship Id="rId1141" Type="http://schemas.openxmlformats.org/officeDocument/2006/relationships/slideLayout" Target="../slideLayouts/slideLayout1141.xml"/><Relationship Id="rId1239" Type="http://schemas.openxmlformats.org/officeDocument/2006/relationships/slideLayout" Target="../slideLayouts/slideLayout1239.xml"/><Relationship Id="rId1793" Type="http://schemas.openxmlformats.org/officeDocument/2006/relationships/slideLayout" Target="../slideLayouts/slideLayout1793.xml"/><Relationship Id="rId85" Type="http://schemas.openxmlformats.org/officeDocument/2006/relationships/slideLayout" Target="../slideLayouts/slideLayout85.xml"/><Relationship Id="rId816" Type="http://schemas.openxmlformats.org/officeDocument/2006/relationships/slideLayout" Target="../slideLayouts/slideLayout816.xml"/><Relationship Id="rId1001" Type="http://schemas.openxmlformats.org/officeDocument/2006/relationships/slideLayout" Target="../slideLayouts/slideLayout1001.xml"/><Relationship Id="rId1446" Type="http://schemas.openxmlformats.org/officeDocument/2006/relationships/slideLayout" Target="../slideLayouts/slideLayout1446.xml"/><Relationship Id="rId1653" Type="http://schemas.openxmlformats.org/officeDocument/2006/relationships/slideLayout" Target="../slideLayouts/slideLayout1653.xml"/><Relationship Id="rId1860" Type="http://schemas.openxmlformats.org/officeDocument/2006/relationships/slideLayout" Target="../slideLayouts/slideLayout1860.xml"/><Relationship Id="rId1306" Type="http://schemas.openxmlformats.org/officeDocument/2006/relationships/slideLayout" Target="../slideLayouts/slideLayout1306.xml"/><Relationship Id="rId1513" Type="http://schemas.openxmlformats.org/officeDocument/2006/relationships/slideLayout" Target="../slideLayouts/slideLayout1513.xml"/><Relationship Id="rId1720" Type="http://schemas.openxmlformats.org/officeDocument/2006/relationships/slideLayout" Target="../slideLayouts/slideLayout1720.xml"/><Relationship Id="rId1958" Type="http://schemas.openxmlformats.org/officeDocument/2006/relationships/slideLayout" Target="../slideLayouts/slideLayout1958.xml"/><Relationship Id="rId12" Type="http://schemas.openxmlformats.org/officeDocument/2006/relationships/slideLayout" Target="../slideLayouts/slideLayout12.xml"/><Relationship Id="rId1818" Type="http://schemas.openxmlformats.org/officeDocument/2006/relationships/slideLayout" Target="../slideLayouts/slideLayout1818.xml"/><Relationship Id="rId161" Type="http://schemas.openxmlformats.org/officeDocument/2006/relationships/slideLayout" Target="../slideLayouts/slideLayout161.xml"/><Relationship Id="rId399" Type="http://schemas.openxmlformats.org/officeDocument/2006/relationships/slideLayout" Target="../slideLayouts/slideLayout399.xml"/><Relationship Id="rId259" Type="http://schemas.openxmlformats.org/officeDocument/2006/relationships/slideLayout" Target="../slideLayouts/slideLayout259.xml"/><Relationship Id="rId466" Type="http://schemas.openxmlformats.org/officeDocument/2006/relationships/slideLayout" Target="../slideLayouts/slideLayout466.xml"/><Relationship Id="rId673" Type="http://schemas.openxmlformats.org/officeDocument/2006/relationships/slideLayout" Target="../slideLayouts/slideLayout673.xml"/><Relationship Id="rId880" Type="http://schemas.openxmlformats.org/officeDocument/2006/relationships/slideLayout" Target="../slideLayouts/slideLayout880.xml"/><Relationship Id="rId1096" Type="http://schemas.openxmlformats.org/officeDocument/2006/relationships/slideLayout" Target="../slideLayouts/slideLayout1096.xml"/><Relationship Id="rId119" Type="http://schemas.openxmlformats.org/officeDocument/2006/relationships/slideLayout" Target="../slideLayouts/slideLayout119.xml"/><Relationship Id="rId326" Type="http://schemas.openxmlformats.org/officeDocument/2006/relationships/slideLayout" Target="../slideLayouts/slideLayout326.xml"/><Relationship Id="rId533" Type="http://schemas.openxmlformats.org/officeDocument/2006/relationships/slideLayout" Target="../slideLayouts/slideLayout533.xml"/><Relationship Id="rId978" Type="http://schemas.openxmlformats.org/officeDocument/2006/relationships/slideLayout" Target="../slideLayouts/slideLayout978.xml"/><Relationship Id="rId1163" Type="http://schemas.openxmlformats.org/officeDocument/2006/relationships/slideLayout" Target="../slideLayouts/slideLayout1163.xml"/><Relationship Id="rId1370" Type="http://schemas.openxmlformats.org/officeDocument/2006/relationships/slideLayout" Target="../slideLayouts/slideLayout1370.xml"/><Relationship Id="rId2007" Type="http://schemas.openxmlformats.org/officeDocument/2006/relationships/slideLayout" Target="../slideLayouts/slideLayout2007.xml"/><Relationship Id="rId740" Type="http://schemas.openxmlformats.org/officeDocument/2006/relationships/slideLayout" Target="../slideLayouts/slideLayout740.xml"/><Relationship Id="rId838" Type="http://schemas.openxmlformats.org/officeDocument/2006/relationships/slideLayout" Target="../slideLayouts/slideLayout838.xml"/><Relationship Id="rId1023" Type="http://schemas.openxmlformats.org/officeDocument/2006/relationships/slideLayout" Target="../slideLayouts/slideLayout1023.xml"/><Relationship Id="rId1468" Type="http://schemas.openxmlformats.org/officeDocument/2006/relationships/slideLayout" Target="../slideLayouts/slideLayout1468.xml"/><Relationship Id="rId1675" Type="http://schemas.openxmlformats.org/officeDocument/2006/relationships/slideLayout" Target="../slideLayouts/slideLayout1675.xml"/><Relationship Id="rId1882" Type="http://schemas.openxmlformats.org/officeDocument/2006/relationships/slideLayout" Target="../slideLayouts/slideLayout1882.xml"/><Relationship Id="rId600" Type="http://schemas.openxmlformats.org/officeDocument/2006/relationships/slideLayout" Target="../slideLayouts/slideLayout600.xml"/><Relationship Id="rId1230" Type="http://schemas.openxmlformats.org/officeDocument/2006/relationships/slideLayout" Target="../slideLayouts/slideLayout1230.xml"/><Relationship Id="rId1328" Type="http://schemas.openxmlformats.org/officeDocument/2006/relationships/slideLayout" Target="../slideLayouts/slideLayout1328.xml"/><Relationship Id="rId1535" Type="http://schemas.openxmlformats.org/officeDocument/2006/relationships/slideLayout" Target="../slideLayouts/slideLayout1535.xml"/><Relationship Id="rId905" Type="http://schemas.openxmlformats.org/officeDocument/2006/relationships/slideLayout" Target="../slideLayouts/slideLayout905.xml"/><Relationship Id="rId1742" Type="http://schemas.openxmlformats.org/officeDocument/2006/relationships/slideLayout" Target="../slideLayouts/slideLayout1742.xml"/><Relationship Id="rId34" Type="http://schemas.openxmlformats.org/officeDocument/2006/relationships/slideLayout" Target="../slideLayouts/slideLayout34.xml"/><Relationship Id="rId1602" Type="http://schemas.openxmlformats.org/officeDocument/2006/relationships/slideLayout" Target="../slideLayouts/slideLayout1602.xml"/><Relationship Id="rId183" Type="http://schemas.openxmlformats.org/officeDocument/2006/relationships/slideLayout" Target="../slideLayouts/slideLayout183.xml"/><Relationship Id="rId390" Type="http://schemas.openxmlformats.org/officeDocument/2006/relationships/slideLayout" Target="../slideLayouts/slideLayout390.xml"/><Relationship Id="rId1907" Type="http://schemas.openxmlformats.org/officeDocument/2006/relationships/slideLayout" Target="../slideLayouts/slideLayout1907.xml"/><Relationship Id="rId250" Type="http://schemas.openxmlformats.org/officeDocument/2006/relationships/slideLayout" Target="../slideLayouts/slideLayout250.xml"/><Relationship Id="rId488" Type="http://schemas.openxmlformats.org/officeDocument/2006/relationships/slideLayout" Target="../slideLayouts/slideLayout488.xml"/><Relationship Id="rId695" Type="http://schemas.openxmlformats.org/officeDocument/2006/relationships/slideLayout" Target="../slideLayouts/slideLayout695.xml"/><Relationship Id="rId110" Type="http://schemas.openxmlformats.org/officeDocument/2006/relationships/slideLayout" Target="../slideLayouts/slideLayout110.xml"/><Relationship Id="rId348" Type="http://schemas.openxmlformats.org/officeDocument/2006/relationships/slideLayout" Target="../slideLayouts/slideLayout348.xml"/><Relationship Id="rId555" Type="http://schemas.openxmlformats.org/officeDocument/2006/relationships/slideLayout" Target="../slideLayouts/slideLayout555.xml"/><Relationship Id="rId762" Type="http://schemas.openxmlformats.org/officeDocument/2006/relationships/slideLayout" Target="../slideLayouts/slideLayout762.xml"/><Relationship Id="rId1185" Type="http://schemas.openxmlformats.org/officeDocument/2006/relationships/slideLayout" Target="../slideLayouts/slideLayout1185.xml"/><Relationship Id="rId1392" Type="http://schemas.openxmlformats.org/officeDocument/2006/relationships/slideLayout" Target="../slideLayouts/slideLayout1392.xml"/><Relationship Id="rId2029" Type="http://schemas.openxmlformats.org/officeDocument/2006/relationships/slideLayout" Target="../slideLayouts/slideLayout2029.xml"/><Relationship Id="rId208" Type="http://schemas.openxmlformats.org/officeDocument/2006/relationships/slideLayout" Target="../slideLayouts/slideLayout208.xml"/><Relationship Id="rId415" Type="http://schemas.openxmlformats.org/officeDocument/2006/relationships/slideLayout" Target="../slideLayouts/slideLayout415.xml"/><Relationship Id="rId622" Type="http://schemas.openxmlformats.org/officeDocument/2006/relationships/slideLayout" Target="../slideLayouts/slideLayout622.xml"/><Relationship Id="rId1045" Type="http://schemas.openxmlformats.org/officeDocument/2006/relationships/slideLayout" Target="../slideLayouts/slideLayout1045.xml"/><Relationship Id="rId1252" Type="http://schemas.openxmlformats.org/officeDocument/2006/relationships/slideLayout" Target="../slideLayouts/slideLayout1252.xml"/><Relationship Id="rId1697" Type="http://schemas.openxmlformats.org/officeDocument/2006/relationships/slideLayout" Target="../slideLayouts/slideLayout1697.xml"/><Relationship Id="rId927" Type="http://schemas.openxmlformats.org/officeDocument/2006/relationships/slideLayout" Target="../slideLayouts/slideLayout927.xml"/><Relationship Id="rId1112" Type="http://schemas.openxmlformats.org/officeDocument/2006/relationships/slideLayout" Target="../slideLayouts/slideLayout1112.xml"/><Relationship Id="rId1557" Type="http://schemas.openxmlformats.org/officeDocument/2006/relationships/slideLayout" Target="../slideLayouts/slideLayout1557.xml"/><Relationship Id="rId1764" Type="http://schemas.openxmlformats.org/officeDocument/2006/relationships/slideLayout" Target="../slideLayouts/slideLayout1764.xml"/><Relationship Id="rId1971" Type="http://schemas.openxmlformats.org/officeDocument/2006/relationships/slideLayout" Target="../slideLayouts/slideLayout1971.xml"/><Relationship Id="rId56" Type="http://schemas.openxmlformats.org/officeDocument/2006/relationships/slideLayout" Target="../slideLayouts/slideLayout56.xml"/><Relationship Id="rId1417" Type="http://schemas.openxmlformats.org/officeDocument/2006/relationships/slideLayout" Target="../slideLayouts/slideLayout1417.xml"/><Relationship Id="rId1624" Type="http://schemas.openxmlformats.org/officeDocument/2006/relationships/slideLayout" Target="../slideLayouts/slideLayout1624.xml"/><Relationship Id="rId1831" Type="http://schemas.openxmlformats.org/officeDocument/2006/relationships/slideLayout" Target="../slideLayouts/slideLayout1831.xml"/><Relationship Id="rId1929" Type="http://schemas.openxmlformats.org/officeDocument/2006/relationships/slideLayout" Target="../slideLayouts/slideLayout1929.xml"/><Relationship Id="rId272" Type="http://schemas.openxmlformats.org/officeDocument/2006/relationships/slideLayout" Target="../slideLayouts/slideLayout272.xml"/><Relationship Id="rId577" Type="http://schemas.openxmlformats.org/officeDocument/2006/relationships/slideLayout" Target="../slideLayouts/slideLayout577.xml"/><Relationship Id="rId132" Type="http://schemas.openxmlformats.org/officeDocument/2006/relationships/slideLayout" Target="../slideLayouts/slideLayout132.xml"/><Relationship Id="rId784" Type="http://schemas.openxmlformats.org/officeDocument/2006/relationships/slideLayout" Target="../slideLayouts/slideLayout784.xml"/><Relationship Id="rId991" Type="http://schemas.openxmlformats.org/officeDocument/2006/relationships/slideLayout" Target="../slideLayouts/slideLayout991.xml"/><Relationship Id="rId1067" Type="http://schemas.openxmlformats.org/officeDocument/2006/relationships/slideLayout" Target="../slideLayouts/slideLayout1067.xml"/><Relationship Id="rId2020" Type="http://schemas.openxmlformats.org/officeDocument/2006/relationships/slideLayout" Target="../slideLayouts/slideLayout2020.xml"/><Relationship Id="rId437" Type="http://schemas.openxmlformats.org/officeDocument/2006/relationships/slideLayout" Target="../slideLayouts/slideLayout437.xml"/><Relationship Id="rId644" Type="http://schemas.openxmlformats.org/officeDocument/2006/relationships/slideLayout" Target="../slideLayouts/slideLayout644.xml"/><Relationship Id="rId851" Type="http://schemas.openxmlformats.org/officeDocument/2006/relationships/slideLayout" Target="../slideLayouts/slideLayout851.xml"/><Relationship Id="rId1274" Type="http://schemas.openxmlformats.org/officeDocument/2006/relationships/slideLayout" Target="../slideLayouts/slideLayout1274.xml"/><Relationship Id="rId1481" Type="http://schemas.openxmlformats.org/officeDocument/2006/relationships/slideLayout" Target="../slideLayouts/slideLayout1481.xml"/><Relationship Id="rId1579" Type="http://schemas.openxmlformats.org/officeDocument/2006/relationships/slideLayout" Target="../slideLayouts/slideLayout1579.xml"/><Relationship Id="rId504" Type="http://schemas.openxmlformats.org/officeDocument/2006/relationships/slideLayout" Target="../slideLayouts/slideLayout504.xml"/><Relationship Id="rId711" Type="http://schemas.openxmlformats.org/officeDocument/2006/relationships/slideLayout" Target="../slideLayouts/slideLayout711.xml"/><Relationship Id="rId949" Type="http://schemas.openxmlformats.org/officeDocument/2006/relationships/slideLayout" Target="../slideLayouts/slideLayout949.xml"/><Relationship Id="rId1134" Type="http://schemas.openxmlformats.org/officeDocument/2006/relationships/slideLayout" Target="../slideLayouts/slideLayout1134.xml"/><Relationship Id="rId1341" Type="http://schemas.openxmlformats.org/officeDocument/2006/relationships/slideLayout" Target="../slideLayouts/slideLayout1341.xml"/><Relationship Id="rId1786" Type="http://schemas.openxmlformats.org/officeDocument/2006/relationships/slideLayout" Target="../slideLayouts/slideLayout1786.xml"/><Relationship Id="rId1993" Type="http://schemas.openxmlformats.org/officeDocument/2006/relationships/slideLayout" Target="../slideLayouts/slideLayout1993.xml"/><Relationship Id="rId78" Type="http://schemas.openxmlformats.org/officeDocument/2006/relationships/slideLayout" Target="../slideLayouts/slideLayout78.xml"/><Relationship Id="rId809" Type="http://schemas.openxmlformats.org/officeDocument/2006/relationships/slideLayout" Target="../slideLayouts/slideLayout809.xml"/><Relationship Id="rId1201" Type="http://schemas.openxmlformats.org/officeDocument/2006/relationships/slideLayout" Target="../slideLayouts/slideLayout1201.xml"/><Relationship Id="rId1439" Type="http://schemas.openxmlformats.org/officeDocument/2006/relationships/slideLayout" Target="../slideLayouts/slideLayout1439.xml"/><Relationship Id="rId1646" Type="http://schemas.openxmlformats.org/officeDocument/2006/relationships/slideLayout" Target="../slideLayouts/slideLayout1646.xml"/><Relationship Id="rId1853" Type="http://schemas.openxmlformats.org/officeDocument/2006/relationships/slideLayout" Target="../slideLayouts/slideLayout1853.xml"/><Relationship Id="rId1506" Type="http://schemas.openxmlformats.org/officeDocument/2006/relationships/slideLayout" Target="../slideLayouts/slideLayout1506.xml"/><Relationship Id="rId1713" Type="http://schemas.openxmlformats.org/officeDocument/2006/relationships/slideLayout" Target="../slideLayouts/slideLayout1713.xml"/><Relationship Id="rId1920" Type="http://schemas.openxmlformats.org/officeDocument/2006/relationships/slideLayout" Target="../slideLayouts/slideLayout1920.xml"/><Relationship Id="rId294" Type="http://schemas.openxmlformats.org/officeDocument/2006/relationships/slideLayout" Target="../slideLayouts/slideLayout294.xml"/><Relationship Id="rId154" Type="http://schemas.openxmlformats.org/officeDocument/2006/relationships/slideLayout" Target="../slideLayouts/slideLayout154.xml"/><Relationship Id="rId361" Type="http://schemas.openxmlformats.org/officeDocument/2006/relationships/slideLayout" Target="../slideLayouts/slideLayout361.xml"/><Relationship Id="rId599" Type="http://schemas.openxmlformats.org/officeDocument/2006/relationships/slideLayout" Target="../slideLayouts/slideLayout599.xml"/><Relationship Id="rId2042" Type="http://schemas.openxmlformats.org/officeDocument/2006/relationships/slideLayout" Target="../slideLayouts/slideLayout2042.xml"/><Relationship Id="rId459" Type="http://schemas.openxmlformats.org/officeDocument/2006/relationships/slideLayout" Target="../slideLayouts/slideLayout459.xml"/><Relationship Id="rId666" Type="http://schemas.openxmlformats.org/officeDocument/2006/relationships/slideLayout" Target="../slideLayouts/slideLayout666.xml"/><Relationship Id="rId873" Type="http://schemas.openxmlformats.org/officeDocument/2006/relationships/slideLayout" Target="../slideLayouts/slideLayout873.xml"/><Relationship Id="rId1089" Type="http://schemas.openxmlformats.org/officeDocument/2006/relationships/slideLayout" Target="../slideLayouts/slideLayout1089.xml"/><Relationship Id="rId1296" Type="http://schemas.openxmlformats.org/officeDocument/2006/relationships/slideLayout" Target="../slideLayouts/slideLayout1296.xml"/><Relationship Id="rId221" Type="http://schemas.openxmlformats.org/officeDocument/2006/relationships/slideLayout" Target="../slideLayouts/slideLayout221.xml"/><Relationship Id="rId319" Type="http://schemas.openxmlformats.org/officeDocument/2006/relationships/slideLayout" Target="../slideLayouts/slideLayout319.xml"/><Relationship Id="rId526" Type="http://schemas.openxmlformats.org/officeDocument/2006/relationships/slideLayout" Target="../slideLayouts/slideLayout526.xml"/><Relationship Id="rId1156" Type="http://schemas.openxmlformats.org/officeDocument/2006/relationships/slideLayout" Target="../slideLayouts/slideLayout1156.xml"/><Relationship Id="rId1363" Type="http://schemas.openxmlformats.org/officeDocument/2006/relationships/slideLayout" Target="../slideLayouts/slideLayout1363.xml"/><Relationship Id="rId733" Type="http://schemas.openxmlformats.org/officeDocument/2006/relationships/slideLayout" Target="../slideLayouts/slideLayout733.xml"/><Relationship Id="rId940" Type="http://schemas.openxmlformats.org/officeDocument/2006/relationships/slideLayout" Target="../slideLayouts/slideLayout940.xml"/><Relationship Id="rId1016" Type="http://schemas.openxmlformats.org/officeDocument/2006/relationships/slideLayout" Target="../slideLayouts/slideLayout1016.xml"/><Relationship Id="rId1570" Type="http://schemas.openxmlformats.org/officeDocument/2006/relationships/slideLayout" Target="../slideLayouts/slideLayout1570.xml"/><Relationship Id="rId1668" Type="http://schemas.openxmlformats.org/officeDocument/2006/relationships/slideLayout" Target="../slideLayouts/slideLayout1668.xml"/><Relationship Id="rId1875" Type="http://schemas.openxmlformats.org/officeDocument/2006/relationships/slideLayout" Target="../slideLayouts/slideLayout1875.xml"/><Relationship Id="rId800" Type="http://schemas.openxmlformats.org/officeDocument/2006/relationships/slideLayout" Target="../slideLayouts/slideLayout800.xml"/><Relationship Id="rId1223" Type="http://schemas.openxmlformats.org/officeDocument/2006/relationships/slideLayout" Target="../slideLayouts/slideLayout1223.xml"/><Relationship Id="rId1430" Type="http://schemas.openxmlformats.org/officeDocument/2006/relationships/slideLayout" Target="../slideLayouts/slideLayout1430.xml"/><Relationship Id="rId1528" Type="http://schemas.openxmlformats.org/officeDocument/2006/relationships/slideLayout" Target="../slideLayouts/slideLayout1528.xml"/><Relationship Id="rId1735" Type="http://schemas.openxmlformats.org/officeDocument/2006/relationships/slideLayout" Target="../slideLayouts/slideLayout1735.xml"/><Relationship Id="rId1942" Type="http://schemas.openxmlformats.org/officeDocument/2006/relationships/slideLayout" Target="../slideLayouts/slideLayout1942.xml"/><Relationship Id="rId27" Type="http://schemas.openxmlformats.org/officeDocument/2006/relationships/slideLayout" Target="../slideLayouts/slideLayout27.xml"/><Relationship Id="rId1802" Type="http://schemas.openxmlformats.org/officeDocument/2006/relationships/slideLayout" Target="../slideLayouts/slideLayout1802.xml"/><Relationship Id="rId176" Type="http://schemas.openxmlformats.org/officeDocument/2006/relationships/slideLayout" Target="../slideLayouts/slideLayout176.xml"/><Relationship Id="rId383" Type="http://schemas.openxmlformats.org/officeDocument/2006/relationships/slideLayout" Target="../slideLayouts/slideLayout383.xml"/><Relationship Id="rId590" Type="http://schemas.openxmlformats.org/officeDocument/2006/relationships/slideLayout" Target="../slideLayouts/slideLayout590.xml"/><Relationship Id="rId2064" Type="http://schemas.openxmlformats.org/officeDocument/2006/relationships/slideLayout" Target="../slideLayouts/slideLayout2064.xml"/><Relationship Id="rId243" Type="http://schemas.openxmlformats.org/officeDocument/2006/relationships/slideLayout" Target="../slideLayouts/slideLayout243.xml"/><Relationship Id="rId450" Type="http://schemas.openxmlformats.org/officeDocument/2006/relationships/slideLayout" Target="../slideLayouts/slideLayout450.xml"/><Relationship Id="rId688" Type="http://schemas.openxmlformats.org/officeDocument/2006/relationships/slideLayout" Target="../slideLayouts/slideLayout688.xml"/><Relationship Id="rId895" Type="http://schemas.openxmlformats.org/officeDocument/2006/relationships/slideLayout" Target="../slideLayouts/slideLayout895.xml"/><Relationship Id="rId1080" Type="http://schemas.openxmlformats.org/officeDocument/2006/relationships/slideLayout" Target="../slideLayouts/slideLayout1080.xml"/><Relationship Id="rId103" Type="http://schemas.openxmlformats.org/officeDocument/2006/relationships/slideLayout" Target="../slideLayouts/slideLayout103.xml"/><Relationship Id="rId310" Type="http://schemas.openxmlformats.org/officeDocument/2006/relationships/slideLayout" Target="../slideLayouts/slideLayout310.xml"/><Relationship Id="rId548" Type="http://schemas.openxmlformats.org/officeDocument/2006/relationships/slideLayout" Target="../slideLayouts/slideLayout548.xml"/><Relationship Id="rId755" Type="http://schemas.openxmlformats.org/officeDocument/2006/relationships/slideLayout" Target="../slideLayouts/slideLayout755.xml"/><Relationship Id="rId962" Type="http://schemas.openxmlformats.org/officeDocument/2006/relationships/slideLayout" Target="../slideLayouts/slideLayout962.xml"/><Relationship Id="rId1178" Type="http://schemas.openxmlformats.org/officeDocument/2006/relationships/slideLayout" Target="../slideLayouts/slideLayout1178.xml"/><Relationship Id="rId1385" Type="http://schemas.openxmlformats.org/officeDocument/2006/relationships/slideLayout" Target="../slideLayouts/slideLayout1385.xml"/><Relationship Id="rId1592" Type="http://schemas.openxmlformats.org/officeDocument/2006/relationships/slideLayout" Target="../slideLayouts/slideLayout1592.xml"/><Relationship Id="rId91" Type="http://schemas.openxmlformats.org/officeDocument/2006/relationships/slideLayout" Target="../slideLayouts/slideLayout91.xml"/><Relationship Id="rId408" Type="http://schemas.openxmlformats.org/officeDocument/2006/relationships/slideLayout" Target="../slideLayouts/slideLayout408.xml"/><Relationship Id="rId615" Type="http://schemas.openxmlformats.org/officeDocument/2006/relationships/slideLayout" Target="../slideLayouts/slideLayout615.xml"/><Relationship Id="rId822" Type="http://schemas.openxmlformats.org/officeDocument/2006/relationships/slideLayout" Target="../slideLayouts/slideLayout822.xml"/><Relationship Id="rId1038" Type="http://schemas.openxmlformats.org/officeDocument/2006/relationships/slideLayout" Target="../slideLayouts/slideLayout1038.xml"/><Relationship Id="rId1245" Type="http://schemas.openxmlformats.org/officeDocument/2006/relationships/slideLayout" Target="../slideLayouts/slideLayout1245.xml"/><Relationship Id="rId1452" Type="http://schemas.openxmlformats.org/officeDocument/2006/relationships/slideLayout" Target="../slideLayouts/slideLayout1452.xml"/><Relationship Id="rId1897" Type="http://schemas.openxmlformats.org/officeDocument/2006/relationships/slideLayout" Target="../slideLayouts/slideLayout1897.xml"/><Relationship Id="rId1105" Type="http://schemas.openxmlformats.org/officeDocument/2006/relationships/slideLayout" Target="../slideLayouts/slideLayout1105.xml"/><Relationship Id="rId1312" Type="http://schemas.openxmlformats.org/officeDocument/2006/relationships/slideLayout" Target="../slideLayouts/slideLayout1312.xml"/><Relationship Id="rId1757" Type="http://schemas.openxmlformats.org/officeDocument/2006/relationships/slideLayout" Target="../slideLayouts/slideLayout1757.xml"/><Relationship Id="rId1964" Type="http://schemas.openxmlformats.org/officeDocument/2006/relationships/slideLayout" Target="../slideLayouts/slideLayout1964.xml"/><Relationship Id="rId49" Type="http://schemas.openxmlformats.org/officeDocument/2006/relationships/slideLayout" Target="../slideLayouts/slideLayout49.xml"/><Relationship Id="rId1617" Type="http://schemas.openxmlformats.org/officeDocument/2006/relationships/slideLayout" Target="../slideLayouts/slideLayout1617.xml"/><Relationship Id="rId1824" Type="http://schemas.openxmlformats.org/officeDocument/2006/relationships/slideLayout" Target="../slideLayouts/slideLayout1824.xml"/><Relationship Id="rId198" Type="http://schemas.openxmlformats.org/officeDocument/2006/relationships/slideLayout" Target="../slideLayouts/slideLayout198.xml"/><Relationship Id="rId265" Type="http://schemas.openxmlformats.org/officeDocument/2006/relationships/slideLayout" Target="../slideLayouts/slideLayout265.xml"/><Relationship Id="rId472" Type="http://schemas.openxmlformats.org/officeDocument/2006/relationships/slideLayout" Target="../slideLayouts/slideLayout472.xml"/><Relationship Id="rId125" Type="http://schemas.openxmlformats.org/officeDocument/2006/relationships/slideLayout" Target="../slideLayouts/slideLayout125.xml"/><Relationship Id="rId332" Type="http://schemas.openxmlformats.org/officeDocument/2006/relationships/slideLayout" Target="../slideLayouts/slideLayout332.xml"/><Relationship Id="rId777" Type="http://schemas.openxmlformats.org/officeDocument/2006/relationships/slideLayout" Target="../slideLayouts/slideLayout777.xml"/><Relationship Id="rId984" Type="http://schemas.openxmlformats.org/officeDocument/2006/relationships/slideLayout" Target="../slideLayouts/slideLayout984.xml"/><Relationship Id="rId2013" Type="http://schemas.openxmlformats.org/officeDocument/2006/relationships/slideLayout" Target="../slideLayouts/slideLayout2013.xml"/><Relationship Id="rId637" Type="http://schemas.openxmlformats.org/officeDocument/2006/relationships/slideLayout" Target="../slideLayouts/slideLayout637.xml"/><Relationship Id="rId844" Type="http://schemas.openxmlformats.org/officeDocument/2006/relationships/slideLayout" Target="../slideLayouts/slideLayout844.xml"/><Relationship Id="rId1267" Type="http://schemas.openxmlformats.org/officeDocument/2006/relationships/slideLayout" Target="../slideLayouts/slideLayout1267.xml"/><Relationship Id="rId1474" Type="http://schemas.openxmlformats.org/officeDocument/2006/relationships/slideLayout" Target="../slideLayouts/slideLayout1474.xml"/><Relationship Id="rId1681" Type="http://schemas.openxmlformats.org/officeDocument/2006/relationships/slideLayout" Target="../slideLayouts/slideLayout1681.xml"/><Relationship Id="rId704" Type="http://schemas.openxmlformats.org/officeDocument/2006/relationships/slideLayout" Target="../slideLayouts/slideLayout704.xml"/><Relationship Id="rId911" Type="http://schemas.openxmlformats.org/officeDocument/2006/relationships/slideLayout" Target="../slideLayouts/slideLayout911.xml"/><Relationship Id="rId1127" Type="http://schemas.openxmlformats.org/officeDocument/2006/relationships/slideLayout" Target="../slideLayouts/slideLayout1127.xml"/><Relationship Id="rId1334" Type="http://schemas.openxmlformats.org/officeDocument/2006/relationships/slideLayout" Target="../slideLayouts/slideLayout1334.xml"/><Relationship Id="rId1541" Type="http://schemas.openxmlformats.org/officeDocument/2006/relationships/slideLayout" Target="../slideLayouts/slideLayout1541.xml"/><Relationship Id="rId1779" Type="http://schemas.openxmlformats.org/officeDocument/2006/relationships/slideLayout" Target="../slideLayouts/slideLayout1779.xml"/><Relationship Id="rId1986" Type="http://schemas.openxmlformats.org/officeDocument/2006/relationships/slideLayout" Target="../slideLayouts/slideLayout1986.xml"/><Relationship Id="rId40" Type="http://schemas.openxmlformats.org/officeDocument/2006/relationships/slideLayout" Target="../slideLayouts/slideLayout40.xml"/><Relationship Id="rId1401" Type="http://schemas.openxmlformats.org/officeDocument/2006/relationships/slideLayout" Target="../slideLayouts/slideLayout1401.xml"/><Relationship Id="rId1639" Type="http://schemas.openxmlformats.org/officeDocument/2006/relationships/slideLayout" Target="../slideLayouts/slideLayout1639.xml"/><Relationship Id="rId1846" Type="http://schemas.openxmlformats.org/officeDocument/2006/relationships/slideLayout" Target="../slideLayouts/slideLayout1846.xml"/><Relationship Id="rId1706" Type="http://schemas.openxmlformats.org/officeDocument/2006/relationships/slideLayout" Target="../slideLayouts/slideLayout1706.xml"/><Relationship Id="rId1913" Type="http://schemas.openxmlformats.org/officeDocument/2006/relationships/slideLayout" Target="../slideLayouts/slideLayout1913.xml"/><Relationship Id="rId287" Type="http://schemas.openxmlformats.org/officeDocument/2006/relationships/slideLayout" Target="../slideLayouts/slideLayout287.xml"/><Relationship Id="rId494" Type="http://schemas.openxmlformats.org/officeDocument/2006/relationships/slideLayout" Target="../slideLayouts/slideLayout494.xml"/><Relationship Id="rId147" Type="http://schemas.openxmlformats.org/officeDocument/2006/relationships/slideLayout" Target="../slideLayouts/slideLayout147.xml"/><Relationship Id="rId354" Type="http://schemas.openxmlformats.org/officeDocument/2006/relationships/slideLayout" Target="../slideLayouts/slideLayout354.xml"/><Relationship Id="rId799" Type="http://schemas.openxmlformats.org/officeDocument/2006/relationships/slideLayout" Target="../slideLayouts/slideLayout799.xml"/><Relationship Id="rId1191" Type="http://schemas.openxmlformats.org/officeDocument/2006/relationships/slideLayout" Target="../slideLayouts/slideLayout1191.xml"/><Relationship Id="rId2035" Type="http://schemas.openxmlformats.org/officeDocument/2006/relationships/slideLayout" Target="../slideLayouts/slideLayout2035.xml"/><Relationship Id="rId561" Type="http://schemas.openxmlformats.org/officeDocument/2006/relationships/slideLayout" Target="../slideLayouts/slideLayout561.xml"/><Relationship Id="rId659" Type="http://schemas.openxmlformats.org/officeDocument/2006/relationships/slideLayout" Target="../slideLayouts/slideLayout659.xml"/><Relationship Id="rId866" Type="http://schemas.openxmlformats.org/officeDocument/2006/relationships/slideLayout" Target="../slideLayouts/slideLayout866.xml"/><Relationship Id="rId1289" Type="http://schemas.openxmlformats.org/officeDocument/2006/relationships/slideLayout" Target="../slideLayouts/slideLayout1289.xml"/><Relationship Id="rId1496" Type="http://schemas.openxmlformats.org/officeDocument/2006/relationships/slideLayout" Target="../slideLayouts/slideLayout1496.xml"/><Relationship Id="rId214" Type="http://schemas.openxmlformats.org/officeDocument/2006/relationships/slideLayout" Target="../slideLayouts/slideLayout214.xml"/><Relationship Id="rId421" Type="http://schemas.openxmlformats.org/officeDocument/2006/relationships/slideLayout" Target="../slideLayouts/slideLayout421.xml"/><Relationship Id="rId519" Type="http://schemas.openxmlformats.org/officeDocument/2006/relationships/slideLayout" Target="../slideLayouts/slideLayout519.xml"/><Relationship Id="rId1051" Type="http://schemas.openxmlformats.org/officeDocument/2006/relationships/slideLayout" Target="../slideLayouts/slideLayout1051.xml"/><Relationship Id="rId1149" Type="http://schemas.openxmlformats.org/officeDocument/2006/relationships/slideLayout" Target="../slideLayouts/slideLayout1149.xml"/><Relationship Id="rId1356" Type="http://schemas.openxmlformats.org/officeDocument/2006/relationships/slideLayout" Target="../slideLayouts/slideLayout1356.xml"/><Relationship Id="rId726" Type="http://schemas.openxmlformats.org/officeDocument/2006/relationships/slideLayout" Target="../slideLayouts/slideLayout726.xml"/><Relationship Id="rId933" Type="http://schemas.openxmlformats.org/officeDocument/2006/relationships/slideLayout" Target="../slideLayouts/slideLayout933.xml"/><Relationship Id="rId1009" Type="http://schemas.openxmlformats.org/officeDocument/2006/relationships/slideLayout" Target="../slideLayouts/slideLayout1009.xml"/><Relationship Id="rId1563" Type="http://schemas.openxmlformats.org/officeDocument/2006/relationships/slideLayout" Target="../slideLayouts/slideLayout1563.xml"/><Relationship Id="rId1770" Type="http://schemas.openxmlformats.org/officeDocument/2006/relationships/slideLayout" Target="../slideLayouts/slideLayout1770.xml"/><Relationship Id="rId1868" Type="http://schemas.openxmlformats.org/officeDocument/2006/relationships/slideLayout" Target="../slideLayouts/slideLayout1868.xml"/><Relationship Id="rId62" Type="http://schemas.openxmlformats.org/officeDocument/2006/relationships/slideLayout" Target="../slideLayouts/slideLayout62.xml"/><Relationship Id="rId1216" Type="http://schemas.openxmlformats.org/officeDocument/2006/relationships/slideLayout" Target="../slideLayouts/slideLayout1216.xml"/><Relationship Id="rId1423" Type="http://schemas.openxmlformats.org/officeDocument/2006/relationships/slideLayout" Target="../slideLayouts/slideLayout1423.xml"/><Relationship Id="rId1630" Type="http://schemas.openxmlformats.org/officeDocument/2006/relationships/slideLayout" Target="../slideLayouts/slideLayout1630.xml"/><Relationship Id="rId1728" Type="http://schemas.openxmlformats.org/officeDocument/2006/relationships/slideLayout" Target="../slideLayouts/slideLayout1728.xml"/><Relationship Id="rId1935" Type="http://schemas.openxmlformats.org/officeDocument/2006/relationships/slideLayout" Target="../slideLayouts/slideLayout1935.xml"/><Relationship Id="rId169" Type="http://schemas.openxmlformats.org/officeDocument/2006/relationships/slideLayout" Target="../slideLayouts/slideLayout169.xml"/><Relationship Id="rId376" Type="http://schemas.openxmlformats.org/officeDocument/2006/relationships/slideLayout" Target="../slideLayouts/slideLayout376.xml"/><Relationship Id="rId583" Type="http://schemas.openxmlformats.org/officeDocument/2006/relationships/slideLayout" Target="../slideLayouts/slideLayout583.xml"/><Relationship Id="rId790" Type="http://schemas.openxmlformats.org/officeDocument/2006/relationships/slideLayout" Target="../slideLayouts/slideLayout790.xml"/><Relationship Id="rId2057" Type="http://schemas.openxmlformats.org/officeDocument/2006/relationships/slideLayout" Target="../slideLayouts/slideLayout2057.xml"/><Relationship Id="rId4" Type="http://schemas.openxmlformats.org/officeDocument/2006/relationships/slideLayout" Target="../slideLayouts/slideLayout4.xml"/><Relationship Id="rId236" Type="http://schemas.openxmlformats.org/officeDocument/2006/relationships/slideLayout" Target="../slideLayouts/slideLayout236.xml"/><Relationship Id="rId443" Type="http://schemas.openxmlformats.org/officeDocument/2006/relationships/slideLayout" Target="../slideLayouts/slideLayout443.xml"/><Relationship Id="rId650" Type="http://schemas.openxmlformats.org/officeDocument/2006/relationships/slideLayout" Target="../slideLayouts/slideLayout650.xml"/><Relationship Id="rId888" Type="http://schemas.openxmlformats.org/officeDocument/2006/relationships/slideLayout" Target="../slideLayouts/slideLayout888.xml"/><Relationship Id="rId1073" Type="http://schemas.openxmlformats.org/officeDocument/2006/relationships/slideLayout" Target="../slideLayouts/slideLayout1073.xml"/><Relationship Id="rId1280" Type="http://schemas.openxmlformats.org/officeDocument/2006/relationships/slideLayout" Target="../slideLayouts/slideLayout1280.xml"/><Relationship Id="rId303" Type="http://schemas.openxmlformats.org/officeDocument/2006/relationships/slideLayout" Target="../slideLayouts/slideLayout303.xml"/><Relationship Id="rId748" Type="http://schemas.openxmlformats.org/officeDocument/2006/relationships/slideLayout" Target="../slideLayouts/slideLayout748.xml"/><Relationship Id="rId955" Type="http://schemas.openxmlformats.org/officeDocument/2006/relationships/slideLayout" Target="../slideLayouts/slideLayout955.xml"/><Relationship Id="rId1140" Type="http://schemas.openxmlformats.org/officeDocument/2006/relationships/slideLayout" Target="../slideLayouts/slideLayout1140.xml"/><Relationship Id="rId1378" Type="http://schemas.openxmlformats.org/officeDocument/2006/relationships/slideLayout" Target="../slideLayouts/slideLayout1378.xml"/><Relationship Id="rId1585" Type="http://schemas.openxmlformats.org/officeDocument/2006/relationships/slideLayout" Target="../slideLayouts/slideLayout1585.xml"/><Relationship Id="rId1792" Type="http://schemas.openxmlformats.org/officeDocument/2006/relationships/slideLayout" Target="../slideLayouts/slideLayout1792.xml"/><Relationship Id="rId84" Type="http://schemas.openxmlformats.org/officeDocument/2006/relationships/slideLayout" Target="../slideLayouts/slideLayout84.xml"/><Relationship Id="rId510" Type="http://schemas.openxmlformats.org/officeDocument/2006/relationships/slideLayout" Target="../slideLayouts/slideLayout510.xml"/><Relationship Id="rId608" Type="http://schemas.openxmlformats.org/officeDocument/2006/relationships/slideLayout" Target="../slideLayouts/slideLayout608.xml"/><Relationship Id="rId815" Type="http://schemas.openxmlformats.org/officeDocument/2006/relationships/slideLayout" Target="../slideLayouts/slideLayout815.xml"/><Relationship Id="rId1238" Type="http://schemas.openxmlformats.org/officeDocument/2006/relationships/slideLayout" Target="../slideLayouts/slideLayout1238.xml"/><Relationship Id="rId1445" Type="http://schemas.openxmlformats.org/officeDocument/2006/relationships/slideLayout" Target="../slideLayouts/slideLayout1445.xml"/><Relationship Id="rId1652" Type="http://schemas.openxmlformats.org/officeDocument/2006/relationships/slideLayout" Target="../slideLayouts/slideLayout1652.xml"/><Relationship Id="rId1000" Type="http://schemas.openxmlformats.org/officeDocument/2006/relationships/slideLayout" Target="../slideLayouts/slideLayout1000.xml"/><Relationship Id="rId1305" Type="http://schemas.openxmlformats.org/officeDocument/2006/relationships/slideLayout" Target="../slideLayouts/slideLayout1305.xml"/><Relationship Id="rId1957" Type="http://schemas.openxmlformats.org/officeDocument/2006/relationships/slideLayout" Target="../slideLayouts/slideLayout1957.xml"/><Relationship Id="rId1512" Type="http://schemas.openxmlformats.org/officeDocument/2006/relationships/slideLayout" Target="../slideLayouts/slideLayout1512.xml"/><Relationship Id="rId1817" Type="http://schemas.openxmlformats.org/officeDocument/2006/relationships/slideLayout" Target="../slideLayouts/slideLayout1817.xml"/><Relationship Id="rId11" Type="http://schemas.openxmlformats.org/officeDocument/2006/relationships/slideLayout" Target="../slideLayouts/slideLayout11.xml"/><Relationship Id="rId398" Type="http://schemas.openxmlformats.org/officeDocument/2006/relationships/slideLayout" Target="../slideLayouts/slideLayout398.xml"/><Relationship Id="rId160" Type="http://schemas.openxmlformats.org/officeDocument/2006/relationships/slideLayout" Target="../slideLayouts/slideLayout160.xml"/><Relationship Id="rId258" Type="http://schemas.openxmlformats.org/officeDocument/2006/relationships/slideLayout" Target="../slideLayouts/slideLayout258.xml"/><Relationship Id="rId465" Type="http://schemas.openxmlformats.org/officeDocument/2006/relationships/slideLayout" Target="../slideLayouts/slideLayout465.xml"/><Relationship Id="rId672" Type="http://schemas.openxmlformats.org/officeDocument/2006/relationships/slideLayout" Target="../slideLayouts/slideLayout672.xml"/><Relationship Id="rId1095" Type="http://schemas.openxmlformats.org/officeDocument/2006/relationships/slideLayout" Target="../slideLayouts/slideLayout1095.xml"/><Relationship Id="rId118" Type="http://schemas.openxmlformats.org/officeDocument/2006/relationships/slideLayout" Target="../slideLayouts/slideLayout118.xml"/><Relationship Id="rId325" Type="http://schemas.openxmlformats.org/officeDocument/2006/relationships/slideLayout" Target="../slideLayouts/slideLayout325.xml"/><Relationship Id="rId532" Type="http://schemas.openxmlformats.org/officeDocument/2006/relationships/slideLayout" Target="../slideLayouts/slideLayout532.xml"/><Relationship Id="rId977" Type="http://schemas.openxmlformats.org/officeDocument/2006/relationships/slideLayout" Target="../slideLayouts/slideLayout977.xml"/><Relationship Id="rId1162" Type="http://schemas.openxmlformats.org/officeDocument/2006/relationships/slideLayout" Target="../slideLayouts/slideLayout1162.xml"/><Relationship Id="rId2006" Type="http://schemas.openxmlformats.org/officeDocument/2006/relationships/slideLayout" Target="../slideLayouts/slideLayout2006.xml"/><Relationship Id="rId837" Type="http://schemas.openxmlformats.org/officeDocument/2006/relationships/slideLayout" Target="../slideLayouts/slideLayout837.xml"/><Relationship Id="rId1022" Type="http://schemas.openxmlformats.org/officeDocument/2006/relationships/slideLayout" Target="../slideLayouts/slideLayout1022.xml"/><Relationship Id="rId1467" Type="http://schemas.openxmlformats.org/officeDocument/2006/relationships/slideLayout" Target="../slideLayouts/slideLayout1467.xml"/><Relationship Id="rId1674" Type="http://schemas.openxmlformats.org/officeDocument/2006/relationships/slideLayout" Target="../slideLayouts/slideLayout1674.xml"/><Relationship Id="rId1881" Type="http://schemas.openxmlformats.org/officeDocument/2006/relationships/slideLayout" Target="../slideLayouts/slideLayout1881.xml"/><Relationship Id="rId904" Type="http://schemas.openxmlformats.org/officeDocument/2006/relationships/slideLayout" Target="../slideLayouts/slideLayout904.xml"/><Relationship Id="rId1327" Type="http://schemas.openxmlformats.org/officeDocument/2006/relationships/slideLayout" Target="../slideLayouts/slideLayout1327.xml"/><Relationship Id="rId1534" Type="http://schemas.openxmlformats.org/officeDocument/2006/relationships/slideLayout" Target="../slideLayouts/slideLayout1534.xml"/><Relationship Id="rId1741" Type="http://schemas.openxmlformats.org/officeDocument/2006/relationships/slideLayout" Target="../slideLayouts/slideLayout1741.xml"/><Relationship Id="rId1979" Type="http://schemas.openxmlformats.org/officeDocument/2006/relationships/slideLayout" Target="../slideLayouts/slideLayout1979.xml"/><Relationship Id="rId33" Type="http://schemas.openxmlformats.org/officeDocument/2006/relationships/slideLayout" Target="../slideLayouts/slideLayout33.xml"/><Relationship Id="rId1601" Type="http://schemas.openxmlformats.org/officeDocument/2006/relationships/slideLayout" Target="../slideLayouts/slideLayout1601.xml"/><Relationship Id="rId1839" Type="http://schemas.openxmlformats.org/officeDocument/2006/relationships/slideLayout" Target="../slideLayouts/slideLayout1839.xml"/><Relationship Id="rId182" Type="http://schemas.openxmlformats.org/officeDocument/2006/relationships/slideLayout" Target="../slideLayouts/slideLayout182.xml"/><Relationship Id="rId1906" Type="http://schemas.openxmlformats.org/officeDocument/2006/relationships/slideLayout" Target="../slideLayouts/slideLayout1906.xml"/><Relationship Id="rId487" Type="http://schemas.openxmlformats.org/officeDocument/2006/relationships/slideLayout" Target="../slideLayouts/slideLayout487.xml"/><Relationship Id="rId694" Type="http://schemas.openxmlformats.org/officeDocument/2006/relationships/slideLayout" Target="../slideLayouts/slideLayout694.xml"/><Relationship Id="rId347" Type="http://schemas.openxmlformats.org/officeDocument/2006/relationships/slideLayout" Target="../slideLayouts/slideLayout347.xml"/><Relationship Id="rId999" Type="http://schemas.openxmlformats.org/officeDocument/2006/relationships/slideLayout" Target="../slideLayouts/slideLayout999.xml"/><Relationship Id="rId1184" Type="http://schemas.openxmlformats.org/officeDocument/2006/relationships/slideLayout" Target="../slideLayouts/slideLayout1184.xml"/><Relationship Id="rId2028" Type="http://schemas.openxmlformats.org/officeDocument/2006/relationships/slideLayout" Target="../slideLayouts/slideLayout2028.xml"/><Relationship Id="rId554" Type="http://schemas.openxmlformats.org/officeDocument/2006/relationships/slideLayout" Target="../slideLayouts/slideLayout554.xml"/><Relationship Id="rId761" Type="http://schemas.openxmlformats.org/officeDocument/2006/relationships/slideLayout" Target="../slideLayouts/slideLayout761.xml"/><Relationship Id="rId859" Type="http://schemas.openxmlformats.org/officeDocument/2006/relationships/slideLayout" Target="../slideLayouts/slideLayout859.xml"/><Relationship Id="rId1391" Type="http://schemas.openxmlformats.org/officeDocument/2006/relationships/slideLayout" Target="../slideLayouts/slideLayout1391.xml"/><Relationship Id="rId1489" Type="http://schemas.openxmlformats.org/officeDocument/2006/relationships/slideLayout" Target="../slideLayouts/slideLayout1489.xml"/><Relationship Id="rId1696" Type="http://schemas.openxmlformats.org/officeDocument/2006/relationships/slideLayout" Target="../slideLayouts/slideLayout1696.xml"/><Relationship Id="rId207" Type="http://schemas.openxmlformats.org/officeDocument/2006/relationships/slideLayout" Target="../slideLayouts/slideLayout207.xml"/><Relationship Id="rId414" Type="http://schemas.openxmlformats.org/officeDocument/2006/relationships/slideLayout" Target="../slideLayouts/slideLayout414.xml"/><Relationship Id="rId621" Type="http://schemas.openxmlformats.org/officeDocument/2006/relationships/slideLayout" Target="../slideLayouts/slideLayout621.xml"/><Relationship Id="rId1044" Type="http://schemas.openxmlformats.org/officeDocument/2006/relationships/slideLayout" Target="../slideLayouts/slideLayout1044.xml"/><Relationship Id="rId1251" Type="http://schemas.openxmlformats.org/officeDocument/2006/relationships/slideLayout" Target="../slideLayouts/slideLayout1251.xml"/><Relationship Id="rId1349" Type="http://schemas.openxmlformats.org/officeDocument/2006/relationships/slideLayout" Target="../slideLayouts/slideLayout1349.xml"/><Relationship Id="rId719" Type="http://schemas.openxmlformats.org/officeDocument/2006/relationships/slideLayout" Target="../slideLayouts/slideLayout719.xml"/><Relationship Id="rId926" Type="http://schemas.openxmlformats.org/officeDocument/2006/relationships/slideLayout" Target="../slideLayouts/slideLayout926.xml"/><Relationship Id="rId1111" Type="http://schemas.openxmlformats.org/officeDocument/2006/relationships/slideLayout" Target="../slideLayouts/slideLayout1111.xml"/><Relationship Id="rId1556" Type="http://schemas.openxmlformats.org/officeDocument/2006/relationships/slideLayout" Target="../slideLayouts/slideLayout1556.xml"/><Relationship Id="rId1763" Type="http://schemas.openxmlformats.org/officeDocument/2006/relationships/slideLayout" Target="../slideLayouts/slideLayout1763.xml"/><Relationship Id="rId1970" Type="http://schemas.openxmlformats.org/officeDocument/2006/relationships/slideLayout" Target="../slideLayouts/slideLayout1970.xml"/><Relationship Id="rId55" Type="http://schemas.openxmlformats.org/officeDocument/2006/relationships/slideLayout" Target="../slideLayouts/slideLayout55.xml"/><Relationship Id="rId1209" Type="http://schemas.openxmlformats.org/officeDocument/2006/relationships/slideLayout" Target="../slideLayouts/slideLayout1209.xml"/><Relationship Id="rId1416" Type="http://schemas.openxmlformats.org/officeDocument/2006/relationships/slideLayout" Target="../slideLayouts/slideLayout1416.xml"/><Relationship Id="rId1623" Type="http://schemas.openxmlformats.org/officeDocument/2006/relationships/slideLayout" Target="../slideLayouts/slideLayout1623.xml"/><Relationship Id="rId1830" Type="http://schemas.openxmlformats.org/officeDocument/2006/relationships/slideLayout" Target="../slideLayouts/slideLayout1830.xml"/><Relationship Id="rId1928" Type="http://schemas.openxmlformats.org/officeDocument/2006/relationships/slideLayout" Target="../slideLayouts/slideLayout1928.xml"/><Relationship Id="rId271" Type="http://schemas.openxmlformats.org/officeDocument/2006/relationships/slideLayout" Target="../slideLayouts/slideLayout271.xml"/><Relationship Id="rId131" Type="http://schemas.openxmlformats.org/officeDocument/2006/relationships/slideLayout" Target="../slideLayouts/slideLayout131.xml"/><Relationship Id="rId369" Type="http://schemas.openxmlformats.org/officeDocument/2006/relationships/slideLayout" Target="../slideLayouts/slideLayout369.xml"/><Relationship Id="rId576" Type="http://schemas.openxmlformats.org/officeDocument/2006/relationships/slideLayout" Target="../slideLayouts/slideLayout576.xml"/><Relationship Id="rId783" Type="http://schemas.openxmlformats.org/officeDocument/2006/relationships/slideLayout" Target="../slideLayouts/slideLayout783.xml"/><Relationship Id="rId990" Type="http://schemas.openxmlformats.org/officeDocument/2006/relationships/slideLayout" Target="../slideLayouts/slideLayout990.xml"/><Relationship Id="rId229" Type="http://schemas.openxmlformats.org/officeDocument/2006/relationships/slideLayout" Target="../slideLayouts/slideLayout229.xml"/><Relationship Id="rId436" Type="http://schemas.openxmlformats.org/officeDocument/2006/relationships/slideLayout" Target="../slideLayouts/slideLayout436.xml"/><Relationship Id="rId643" Type="http://schemas.openxmlformats.org/officeDocument/2006/relationships/slideLayout" Target="../slideLayouts/slideLayout643.xml"/><Relationship Id="rId1066" Type="http://schemas.openxmlformats.org/officeDocument/2006/relationships/slideLayout" Target="../slideLayouts/slideLayout1066.xml"/><Relationship Id="rId1273" Type="http://schemas.openxmlformats.org/officeDocument/2006/relationships/slideLayout" Target="../slideLayouts/slideLayout1273.xml"/><Relationship Id="rId1480" Type="http://schemas.openxmlformats.org/officeDocument/2006/relationships/slideLayout" Target="../slideLayouts/slideLayout1480.xml"/><Relationship Id="rId850" Type="http://schemas.openxmlformats.org/officeDocument/2006/relationships/slideLayout" Target="../slideLayouts/slideLayout850.xml"/><Relationship Id="rId948" Type="http://schemas.openxmlformats.org/officeDocument/2006/relationships/slideLayout" Target="../slideLayouts/slideLayout948.xml"/><Relationship Id="rId1133" Type="http://schemas.openxmlformats.org/officeDocument/2006/relationships/slideLayout" Target="../slideLayouts/slideLayout1133.xml"/><Relationship Id="rId1578" Type="http://schemas.openxmlformats.org/officeDocument/2006/relationships/slideLayout" Target="../slideLayouts/slideLayout1578.xml"/><Relationship Id="rId1785" Type="http://schemas.openxmlformats.org/officeDocument/2006/relationships/slideLayout" Target="../slideLayouts/slideLayout1785.xml"/><Relationship Id="rId1992" Type="http://schemas.openxmlformats.org/officeDocument/2006/relationships/slideLayout" Target="../slideLayouts/slideLayout1992.xml"/><Relationship Id="rId77" Type="http://schemas.openxmlformats.org/officeDocument/2006/relationships/slideLayout" Target="../slideLayouts/slideLayout77.xml"/><Relationship Id="rId503" Type="http://schemas.openxmlformats.org/officeDocument/2006/relationships/slideLayout" Target="../slideLayouts/slideLayout503.xml"/><Relationship Id="rId710" Type="http://schemas.openxmlformats.org/officeDocument/2006/relationships/slideLayout" Target="../slideLayouts/slideLayout710.xml"/><Relationship Id="rId808" Type="http://schemas.openxmlformats.org/officeDocument/2006/relationships/slideLayout" Target="../slideLayouts/slideLayout808.xml"/><Relationship Id="rId1340" Type="http://schemas.openxmlformats.org/officeDocument/2006/relationships/slideLayout" Target="../slideLayouts/slideLayout1340.xml"/><Relationship Id="rId1438" Type="http://schemas.openxmlformats.org/officeDocument/2006/relationships/slideLayout" Target="../slideLayouts/slideLayout1438.xml"/><Relationship Id="rId1645" Type="http://schemas.openxmlformats.org/officeDocument/2006/relationships/slideLayout" Target="../slideLayouts/slideLayout1645.xml"/><Relationship Id="rId1200" Type="http://schemas.openxmlformats.org/officeDocument/2006/relationships/slideLayout" Target="../slideLayouts/slideLayout1200.xml"/><Relationship Id="rId1852" Type="http://schemas.openxmlformats.org/officeDocument/2006/relationships/slideLayout" Target="../slideLayouts/slideLayout1852.xml"/><Relationship Id="rId1505" Type="http://schemas.openxmlformats.org/officeDocument/2006/relationships/slideLayout" Target="../slideLayouts/slideLayout1505.xml"/><Relationship Id="rId1712" Type="http://schemas.openxmlformats.org/officeDocument/2006/relationships/slideLayout" Target="../slideLayouts/slideLayout1712.xml"/><Relationship Id="rId293" Type="http://schemas.openxmlformats.org/officeDocument/2006/relationships/slideLayout" Target="../slideLayouts/slideLayout293.xml"/><Relationship Id="rId153" Type="http://schemas.openxmlformats.org/officeDocument/2006/relationships/slideLayout" Target="../slideLayouts/slideLayout153.xml"/><Relationship Id="rId360" Type="http://schemas.openxmlformats.org/officeDocument/2006/relationships/slideLayout" Target="../slideLayouts/slideLayout360.xml"/><Relationship Id="rId598" Type="http://schemas.openxmlformats.org/officeDocument/2006/relationships/slideLayout" Target="../slideLayouts/slideLayout598.xml"/><Relationship Id="rId2041" Type="http://schemas.openxmlformats.org/officeDocument/2006/relationships/slideLayout" Target="../slideLayouts/slideLayout2041.xml"/><Relationship Id="rId220" Type="http://schemas.openxmlformats.org/officeDocument/2006/relationships/slideLayout" Target="../slideLayouts/slideLayout220.xml"/><Relationship Id="rId458" Type="http://schemas.openxmlformats.org/officeDocument/2006/relationships/slideLayout" Target="../slideLayouts/slideLayout458.xml"/><Relationship Id="rId665" Type="http://schemas.openxmlformats.org/officeDocument/2006/relationships/slideLayout" Target="../slideLayouts/slideLayout665.xml"/><Relationship Id="rId872" Type="http://schemas.openxmlformats.org/officeDocument/2006/relationships/slideLayout" Target="../slideLayouts/slideLayout872.xml"/><Relationship Id="rId1088" Type="http://schemas.openxmlformats.org/officeDocument/2006/relationships/slideLayout" Target="../slideLayouts/slideLayout1088.xml"/><Relationship Id="rId1295" Type="http://schemas.openxmlformats.org/officeDocument/2006/relationships/slideLayout" Target="../slideLayouts/slideLayout1295.xml"/><Relationship Id="rId318" Type="http://schemas.openxmlformats.org/officeDocument/2006/relationships/slideLayout" Target="../slideLayouts/slideLayout318.xml"/><Relationship Id="rId525" Type="http://schemas.openxmlformats.org/officeDocument/2006/relationships/slideLayout" Target="../slideLayouts/slideLayout525.xml"/><Relationship Id="rId732" Type="http://schemas.openxmlformats.org/officeDocument/2006/relationships/slideLayout" Target="../slideLayouts/slideLayout732.xml"/><Relationship Id="rId1155" Type="http://schemas.openxmlformats.org/officeDocument/2006/relationships/slideLayout" Target="../slideLayouts/slideLayout1155.xml"/><Relationship Id="rId1362" Type="http://schemas.openxmlformats.org/officeDocument/2006/relationships/slideLayout" Target="../slideLayouts/slideLayout1362.xml"/><Relationship Id="rId99" Type="http://schemas.openxmlformats.org/officeDocument/2006/relationships/slideLayout" Target="../slideLayouts/slideLayout99.xml"/><Relationship Id="rId1015" Type="http://schemas.openxmlformats.org/officeDocument/2006/relationships/slideLayout" Target="../slideLayouts/slideLayout1015.xml"/><Relationship Id="rId1222" Type="http://schemas.openxmlformats.org/officeDocument/2006/relationships/slideLayout" Target="../slideLayouts/slideLayout1222.xml"/><Relationship Id="rId1667" Type="http://schemas.openxmlformats.org/officeDocument/2006/relationships/slideLayout" Target="../slideLayouts/slideLayout1667.xml"/><Relationship Id="rId1874" Type="http://schemas.openxmlformats.org/officeDocument/2006/relationships/slideLayout" Target="../slideLayouts/slideLayout1874.xml"/><Relationship Id="rId1527" Type="http://schemas.openxmlformats.org/officeDocument/2006/relationships/slideLayout" Target="../slideLayouts/slideLayout1527.xml"/><Relationship Id="rId1734" Type="http://schemas.openxmlformats.org/officeDocument/2006/relationships/slideLayout" Target="../slideLayouts/slideLayout1734.xml"/><Relationship Id="rId1941" Type="http://schemas.openxmlformats.org/officeDocument/2006/relationships/slideLayout" Target="../slideLayouts/slideLayout1941.xml"/><Relationship Id="rId26" Type="http://schemas.openxmlformats.org/officeDocument/2006/relationships/slideLayout" Target="../slideLayouts/slideLayout26.xml"/><Relationship Id="rId175" Type="http://schemas.openxmlformats.org/officeDocument/2006/relationships/slideLayout" Target="../slideLayouts/slideLayout175.xml"/><Relationship Id="rId1801" Type="http://schemas.openxmlformats.org/officeDocument/2006/relationships/slideLayout" Target="../slideLayouts/slideLayout1801.xml"/><Relationship Id="rId382" Type="http://schemas.openxmlformats.org/officeDocument/2006/relationships/slideLayout" Target="../slideLayouts/slideLayout382.xml"/><Relationship Id="rId687" Type="http://schemas.openxmlformats.org/officeDocument/2006/relationships/slideLayout" Target="../slideLayouts/slideLayout687.xml"/><Relationship Id="rId2063" Type="http://schemas.openxmlformats.org/officeDocument/2006/relationships/slideLayout" Target="../slideLayouts/slideLayout2063.xml"/><Relationship Id="rId242" Type="http://schemas.openxmlformats.org/officeDocument/2006/relationships/slideLayout" Target="../slideLayouts/slideLayout242.xml"/><Relationship Id="rId894" Type="http://schemas.openxmlformats.org/officeDocument/2006/relationships/slideLayout" Target="../slideLayouts/slideLayout894.xml"/><Relationship Id="rId1177" Type="http://schemas.openxmlformats.org/officeDocument/2006/relationships/slideLayout" Target="../slideLayouts/slideLayout1177.xml"/><Relationship Id="rId102" Type="http://schemas.openxmlformats.org/officeDocument/2006/relationships/slideLayout" Target="../slideLayouts/slideLayout102.xml"/><Relationship Id="rId547" Type="http://schemas.openxmlformats.org/officeDocument/2006/relationships/slideLayout" Target="../slideLayouts/slideLayout547.xml"/><Relationship Id="rId754" Type="http://schemas.openxmlformats.org/officeDocument/2006/relationships/slideLayout" Target="../slideLayouts/slideLayout754.xml"/><Relationship Id="rId961" Type="http://schemas.openxmlformats.org/officeDocument/2006/relationships/slideLayout" Target="../slideLayouts/slideLayout961.xml"/><Relationship Id="rId1384" Type="http://schemas.openxmlformats.org/officeDocument/2006/relationships/slideLayout" Target="../slideLayouts/slideLayout1384.xml"/><Relationship Id="rId1591" Type="http://schemas.openxmlformats.org/officeDocument/2006/relationships/slideLayout" Target="../slideLayouts/slideLayout1591.xml"/><Relationship Id="rId1689" Type="http://schemas.openxmlformats.org/officeDocument/2006/relationships/slideLayout" Target="../slideLayouts/slideLayout1689.xml"/><Relationship Id="rId90" Type="http://schemas.openxmlformats.org/officeDocument/2006/relationships/slideLayout" Target="../slideLayouts/slideLayout90.xml"/><Relationship Id="rId407" Type="http://schemas.openxmlformats.org/officeDocument/2006/relationships/slideLayout" Target="../slideLayouts/slideLayout407.xml"/><Relationship Id="rId614" Type="http://schemas.openxmlformats.org/officeDocument/2006/relationships/slideLayout" Target="../slideLayouts/slideLayout614.xml"/><Relationship Id="rId821" Type="http://schemas.openxmlformats.org/officeDocument/2006/relationships/slideLayout" Target="../slideLayouts/slideLayout821.xml"/><Relationship Id="rId1037" Type="http://schemas.openxmlformats.org/officeDocument/2006/relationships/slideLayout" Target="../slideLayouts/slideLayout1037.xml"/><Relationship Id="rId1244" Type="http://schemas.openxmlformats.org/officeDocument/2006/relationships/slideLayout" Target="../slideLayouts/slideLayout1244.xml"/><Relationship Id="rId1451" Type="http://schemas.openxmlformats.org/officeDocument/2006/relationships/slideLayout" Target="../slideLayouts/slideLayout1451.xml"/><Relationship Id="rId1896" Type="http://schemas.openxmlformats.org/officeDocument/2006/relationships/slideLayout" Target="../slideLayouts/slideLayout1896.xml"/><Relationship Id="rId919" Type="http://schemas.openxmlformats.org/officeDocument/2006/relationships/slideLayout" Target="../slideLayouts/slideLayout919.xml"/><Relationship Id="rId1104" Type="http://schemas.openxmlformats.org/officeDocument/2006/relationships/slideLayout" Target="../slideLayouts/slideLayout1104.xml"/><Relationship Id="rId1311" Type="http://schemas.openxmlformats.org/officeDocument/2006/relationships/slideLayout" Target="../slideLayouts/slideLayout1311.xml"/><Relationship Id="rId1549" Type="http://schemas.openxmlformats.org/officeDocument/2006/relationships/slideLayout" Target="../slideLayouts/slideLayout1549.xml"/><Relationship Id="rId1756" Type="http://schemas.openxmlformats.org/officeDocument/2006/relationships/slideLayout" Target="../slideLayouts/slideLayout1756.xml"/><Relationship Id="rId1963" Type="http://schemas.openxmlformats.org/officeDocument/2006/relationships/slideLayout" Target="../slideLayouts/slideLayout1963.xml"/><Relationship Id="rId48" Type="http://schemas.openxmlformats.org/officeDocument/2006/relationships/slideLayout" Target="../slideLayouts/slideLayout48.xml"/><Relationship Id="rId1409" Type="http://schemas.openxmlformats.org/officeDocument/2006/relationships/slideLayout" Target="../slideLayouts/slideLayout1409.xml"/><Relationship Id="rId1616" Type="http://schemas.openxmlformats.org/officeDocument/2006/relationships/slideLayout" Target="../slideLayouts/slideLayout1616.xml"/><Relationship Id="rId1823" Type="http://schemas.openxmlformats.org/officeDocument/2006/relationships/slideLayout" Target="../slideLayouts/slideLayout1823.xml"/><Relationship Id="rId197" Type="http://schemas.openxmlformats.org/officeDocument/2006/relationships/slideLayout" Target="../slideLayouts/slideLayout197.xml"/><Relationship Id="rId264" Type="http://schemas.openxmlformats.org/officeDocument/2006/relationships/slideLayout" Target="../slideLayouts/slideLayout264.xml"/><Relationship Id="rId471" Type="http://schemas.openxmlformats.org/officeDocument/2006/relationships/slideLayout" Target="../slideLayouts/slideLayout471.xml"/><Relationship Id="rId124" Type="http://schemas.openxmlformats.org/officeDocument/2006/relationships/slideLayout" Target="../slideLayouts/slideLayout124.xml"/><Relationship Id="rId569" Type="http://schemas.openxmlformats.org/officeDocument/2006/relationships/slideLayout" Target="../slideLayouts/slideLayout569.xml"/><Relationship Id="rId776" Type="http://schemas.openxmlformats.org/officeDocument/2006/relationships/slideLayout" Target="../slideLayouts/slideLayout776.xml"/><Relationship Id="rId983" Type="http://schemas.openxmlformats.org/officeDocument/2006/relationships/slideLayout" Target="../slideLayouts/slideLayout983.xml"/><Relationship Id="rId1199" Type="http://schemas.openxmlformats.org/officeDocument/2006/relationships/slideLayout" Target="../slideLayouts/slideLayout1199.xml"/><Relationship Id="rId331" Type="http://schemas.openxmlformats.org/officeDocument/2006/relationships/slideLayout" Target="../slideLayouts/slideLayout331.xml"/><Relationship Id="rId429" Type="http://schemas.openxmlformats.org/officeDocument/2006/relationships/slideLayout" Target="../slideLayouts/slideLayout429.xml"/><Relationship Id="rId636" Type="http://schemas.openxmlformats.org/officeDocument/2006/relationships/slideLayout" Target="../slideLayouts/slideLayout636.xml"/><Relationship Id="rId1059" Type="http://schemas.openxmlformats.org/officeDocument/2006/relationships/slideLayout" Target="../slideLayouts/slideLayout1059.xml"/><Relationship Id="rId1266" Type="http://schemas.openxmlformats.org/officeDocument/2006/relationships/slideLayout" Target="../slideLayouts/slideLayout1266.xml"/><Relationship Id="rId1473" Type="http://schemas.openxmlformats.org/officeDocument/2006/relationships/slideLayout" Target="../slideLayouts/slideLayout1473.xml"/><Relationship Id="rId2012" Type="http://schemas.openxmlformats.org/officeDocument/2006/relationships/slideLayout" Target="../slideLayouts/slideLayout2012.xml"/><Relationship Id="rId843" Type="http://schemas.openxmlformats.org/officeDocument/2006/relationships/slideLayout" Target="../slideLayouts/slideLayout843.xml"/><Relationship Id="rId1126" Type="http://schemas.openxmlformats.org/officeDocument/2006/relationships/slideLayout" Target="../slideLayouts/slideLayout1126.xml"/><Relationship Id="rId1680" Type="http://schemas.openxmlformats.org/officeDocument/2006/relationships/slideLayout" Target="../slideLayouts/slideLayout1680.xml"/><Relationship Id="rId1778" Type="http://schemas.openxmlformats.org/officeDocument/2006/relationships/slideLayout" Target="../slideLayouts/slideLayout1778.xml"/><Relationship Id="rId1985" Type="http://schemas.openxmlformats.org/officeDocument/2006/relationships/slideLayout" Target="../slideLayouts/slideLayout1985.xml"/><Relationship Id="rId703" Type="http://schemas.openxmlformats.org/officeDocument/2006/relationships/slideLayout" Target="../slideLayouts/slideLayout703.xml"/><Relationship Id="rId910" Type="http://schemas.openxmlformats.org/officeDocument/2006/relationships/slideLayout" Target="../slideLayouts/slideLayout910.xml"/><Relationship Id="rId1333" Type="http://schemas.openxmlformats.org/officeDocument/2006/relationships/slideLayout" Target="../slideLayouts/slideLayout1333.xml"/><Relationship Id="rId1540" Type="http://schemas.openxmlformats.org/officeDocument/2006/relationships/slideLayout" Target="../slideLayouts/slideLayout1540.xml"/><Relationship Id="rId1638" Type="http://schemas.openxmlformats.org/officeDocument/2006/relationships/slideLayout" Target="../slideLayouts/slideLayout1638.xml"/><Relationship Id="rId1400" Type="http://schemas.openxmlformats.org/officeDocument/2006/relationships/slideLayout" Target="../slideLayouts/slideLayout1400.xml"/><Relationship Id="rId1845" Type="http://schemas.openxmlformats.org/officeDocument/2006/relationships/slideLayout" Target="../slideLayouts/slideLayout1845.xml"/><Relationship Id="rId1705" Type="http://schemas.openxmlformats.org/officeDocument/2006/relationships/slideLayout" Target="../slideLayouts/slideLayout1705.xml"/><Relationship Id="rId1912" Type="http://schemas.openxmlformats.org/officeDocument/2006/relationships/slideLayout" Target="../slideLayouts/slideLayout1912.xml"/><Relationship Id="rId286" Type="http://schemas.openxmlformats.org/officeDocument/2006/relationships/slideLayout" Target="../slideLayouts/slideLayout286.xml"/><Relationship Id="rId493" Type="http://schemas.openxmlformats.org/officeDocument/2006/relationships/slideLayout" Target="../slideLayouts/slideLayout493.xml"/><Relationship Id="rId146" Type="http://schemas.openxmlformats.org/officeDocument/2006/relationships/slideLayout" Target="../slideLayouts/slideLayout146.xml"/><Relationship Id="rId353" Type="http://schemas.openxmlformats.org/officeDocument/2006/relationships/slideLayout" Target="../slideLayouts/slideLayout353.xml"/><Relationship Id="rId560" Type="http://schemas.openxmlformats.org/officeDocument/2006/relationships/slideLayout" Target="../slideLayouts/slideLayout560.xml"/><Relationship Id="rId798" Type="http://schemas.openxmlformats.org/officeDocument/2006/relationships/slideLayout" Target="../slideLayouts/slideLayout798.xml"/><Relationship Id="rId1190" Type="http://schemas.openxmlformats.org/officeDocument/2006/relationships/slideLayout" Target="../slideLayouts/slideLayout1190.xml"/><Relationship Id="rId2034" Type="http://schemas.openxmlformats.org/officeDocument/2006/relationships/slideLayout" Target="../slideLayouts/slideLayout2034.xml"/><Relationship Id="rId213" Type="http://schemas.openxmlformats.org/officeDocument/2006/relationships/slideLayout" Target="../slideLayouts/slideLayout213.xml"/><Relationship Id="rId420" Type="http://schemas.openxmlformats.org/officeDocument/2006/relationships/slideLayout" Target="../slideLayouts/slideLayout420.xml"/><Relationship Id="rId658" Type="http://schemas.openxmlformats.org/officeDocument/2006/relationships/slideLayout" Target="../slideLayouts/slideLayout658.xml"/><Relationship Id="rId865" Type="http://schemas.openxmlformats.org/officeDocument/2006/relationships/slideLayout" Target="../slideLayouts/slideLayout865.xml"/><Relationship Id="rId1050" Type="http://schemas.openxmlformats.org/officeDocument/2006/relationships/slideLayout" Target="../slideLayouts/slideLayout1050.xml"/><Relationship Id="rId1288" Type="http://schemas.openxmlformats.org/officeDocument/2006/relationships/slideLayout" Target="../slideLayouts/slideLayout1288.xml"/><Relationship Id="rId1495" Type="http://schemas.openxmlformats.org/officeDocument/2006/relationships/slideLayout" Target="../slideLayouts/slideLayout1495.xml"/><Relationship Id="rId518" Type="http://schemas.openxmlformats.org/officeDocument/2006/relationships/slideLayout" Target="../slideLayouts/slideLayout518.xml"/><Relationship Id="rId725" Type="http://schemas.openxmlformats.org/officeDocument/2006/relationships/slideLayout" Target="../slideLayouts/slideLayout725.xml"/><Relationship Id="rId932" Type="http://schemas.openxmlformats.org/officeDocument/2006/relationships/slideLayout" Target="../slideLayouts/slideLayout932.xml"/><Relationship Id="rId1148" Type="http://schemas.openxmlformats.org/officeDocument/2006/relationships/slideLayout" Target="../slideLayouts/slideLayout1148.xml"/><Relationship Id="rId1355" Type="http://schemas.openxmlformats.org/officeDocument/2006/relationships/slideLayout" Target="../slideLayouts/slideLayout1355.xml"/><Relationship Id="rId1562" Type="http://schemas.openxmlformats.org/officeDocument/2006/relationships/slideLayout" Target="../slideLayouts/slideLayout1562.xml"/><Relationship Id="rId1008" Type="http://schemas.openxmlformats.org/officeDocument/2006/relationships/slideLayout" Target="../slideLayouts/slideLayout1008.xml"/><Relationship Id="rId1215" Type="http://schemas.openxmlformats.org/officeDocument/2006/relationships/slideLayout" Target="../slideLayouts/slideLayout1215.xml"/><Relationship Id="rId1422" Type="http://schemas.openxmlformats.org/officeDocument/2006/relationships/slideLayout" Target="../slideLayouts/slideLayout1422.xml"/><Relationship Id="rId1867" Type="http://schemas.openxmlformats.org/officeDocument/2006/relationships/slideLayout" Target="../slideLayouts/slideLayout1867.xml"/><Relationship Id="rId61" Type="http://schemas.openxmlformats.org/officeDocument/2006/relationships/slideLayout" Target="../slideLayouts/slideLayout61.xml"/><Relationship Id="rId1727" Type="http://schemas.openxmlformats.org/officeDocument/2006/relationships/slideLayout" Target="../slideLayouts/slideLayout1727.xml"/><Relationship Id="rId1934" Type="http://schemas.openxmlformats.org/officeDocument/2006/relationships/slideLayout" Target="../slideLayouts/slideLayout1934.xml"/><Relationship Id="rId19" Type="http://schemas.openxmlformats.org/officeDocument/2006/relationships/slideLayout" Target="../slideLayouts/slideLayout19.xml"/><Relationship Id="rId168" Type="http://schemas.openxmlformats.org/officeDocument/2006/relationships/slideLayout" Target="../slideLayouts/slideLayout168.xml"/><Relationship Id="rId375" Type="http://schemas.openxmlformats.org/officeDocument/2006/relationships/slideLayout" Target="../slideLayouts/slideLayout375.xml"/><Relationship Id="rId582" Type="http://schemas.openxmlformats.org/officeDocument/2006/relationships/slideLayout" Target="../slideLayouts/slideLayout582.xml"/><Relationship Id="rId2056" Type="http://schemas.openxmlformats.org/officeDocument/2006/relationships/slideLayout" Target="../slideLayouts/slideLayout2056.xml"/><Relationship Id="rId3" Type="http://schemas.openxmlformats.org/officeDocument/2006/relationships/slideLayout" Target="../slideLayouts/slideLayout3.xml"/><Relationship Id="rId235" Type="http://schemas.openxmlformats.org/officeDocument/2006/relationships/slideLayout" Target="../slideLayouts/slideLayout235.xml"/><Relationship Id="rId442" Type="http://schemas.openxmlformats.org/officeDocument/2006/relationships/slideLayout" Target="../slideLayouts/slideLayout442.xml"/><Relationship Id="rId887" Type="http://schemas.openxmlformats.org/officeDocument/2006/relationships/slideLayout" Target="../slideLayouts/slideLayout887.xml"/><Relationship Id="rId1072" Type="http://schemas.openxmlformats.org/officeDocument/2006/relationships/slideLayout" Target="../slideLayouts/slideLayout1072.xml"/><Relationship Id="rId302" Type="http://schemas.openxmlformats.org/officeDocument/2006/relationships/slideLayout" Target="../slideLayouts/slideLayout302.xml"/><Relationship Id="rId747" Type="http://schemas.openxmlformats.org/officeDocument/2006/relationships/slideLayout" Target="../slideLayouts/slideLayout747.xml"/><Relationship Id="rId954" Type="http://schemas.openxmlformats.org/officeDocument/2006/relationships/slideLayout" Target="../slideLayouts/slideLayout954.xml"/><Relationship Id="rId1377" Type="http://schemas.openxmlformats.org/officeDocument/2006/relationships/slideLayout" Target="../slideLayouts/slideLayout1377.xml"/><Relationship Id="rId1584" Type="http://schemas.openxmlformats.org/officeDocument/2006/relationships/slideLayout" Target="../slideLayouts/slideLayout1584.xml"/><Relationship Id="rId1791" Type="http://schemas.openxmlformats.org/officeDocument/2006/relationships/slideLayout" Target="../slideLayouts/slideLayout1791.xml"/><Relationship Id="rId83" Type="http://schemas.openxmlformats.org/officeDocument/2006/relationships/slideLayout" Target="../slideLayouts/slideLayout83.xml"/><Relationship Id="rId607" Type="http://schemas.openxmlformats.org/officeDocument/2006/relationships/slideLayout" Target="../slideLayouts/slideLayout607.xml"/><Relationship Id="rId814" Type="http://schemas.openxmlformats.org/officeDocument/2006/relationships/slideLayout" Target="../slideLayouts/slideLayout814.xml"/><Relationship Id="rId1237" Type="http://schemas.openxmlformats.org/officeDocument/2006/relationships/slideLayout" Target="../slideLayouts/slideLayout1237.xml"/><Relationship Id="rId1444" Type="http://schemas.openxmlformats.org/officeDocument/2006/relationships/slideLayout" Target="../slideLayouts/slideLayout1444.xml"/><Relationship Id="rId1651" Type="http://schemas.openxmlformats.org/officeDocument/2006/relationships/slideLayout" Target="../slideLayouts/slideLayout1651.xml"/><Relationship Id="rId1889" Type="http://schemas.openxmlformats.org/officeDocument/2006/relationships/slideLayout" Target="../slideLayouts/slideLayout1889.xml"/><Relationship Id="rId1304" Type="http://schemas.openxmlformats.org/officeDocument/2006/relationships/slideLayout" Target="../slideLayouts/slideLayout1304.xml"/><Relationship Id="rId1511" Type="http://schemas.openxmlformats.org/officeDocument/2006/relationships/slideLayout" Target="../slideLayouts/slideLayout1511.xml"/><Relationship Id="rId1749" Type="http://schemas.openxmlformats.org/officeDocument/2006/relationships/slideLayout" Target="../slideLayouts/slideLayout1749.xml"/><Relationship Id="rId1956" Type="http://schemas.openxmlformats.org/officeDocument/2006/relationships/slideLayout" Target="../slideLayouts/slideLayout1956.xml"/><Relationship Id="rId1609" Type="http://schemas.openxmlformats.org/officeDocument/2006/relationships/slideLayout" Target="../slideLayouts/slideLayout1609.xml"/><Relationship Id="rId1816" Type="http://schemas.openxmlformats.org/officeDocument/2006/relationships/slideLayout" Target="../slideLayouts/slideLayout1816.xml"/><Relationship Id="rId10" Type="http://schemas.openxmlformats.org/officeDocument/2006/relationships/slideLayout" Target="../slideLayouts/slideLayout10.xml"/><Relationship Id="rId397" Type="http://schemas.openxmlformats.org/officeDocument/2006/relationships/slideLayout" Target="../slideLayouts/slideLayout397.xml"/><Relationship Id="rId257" Type="http://schemas.openxmlformats.org/officeDocument/2006/relationships/slideLayout" Target="../slideLayouts/slideLayout257.xml"/><Relationship Id="rId464" Type="http://schemas.openxmlformats.org/officeDocument/2006/relationships/slideLayout" Target="../slideLayouts/slideLayout464.xml"/><Relationship Id="rId1094" Type="http://schemas.openxmlformats.org/officeDocument/2006/relationships/slideLayout" Target="../slideLayouts/slideLayout1094.xml"/><Relationship Id="rId117" Type="http://schemas.openxmlformats.org/officeDocument/2006/relationships/slideLayout" Target="../slideLayouts/slideLayout117.xml"/><Relationship Id="rId671" Type="http://schemas.openxmlformats.org/officeDocument/2006/relationships/slideLayout" Target="../slideLayouts/slideLayout671.xml"/><Relationship Id="rId769" Type="http://schemas.openxmlformats.org/officeDocument/2006/relationships/slideLayout" Target="../slideLayouts/slideLayout769.xml"/><Relationship Id="rId976" Type="http://schemas.openxmlformats.org/officeDocument/2006/relationships/slideLayout" Target="../slideLayouts/slideLayout976.xml"/><Relationship Id="rId1399" Type="http://schemas.openxmlformats.org/officeDocument/2006/relationships/slideLayout" Target="../slideLayouts/slideLayout1399.xml"/><Relationship Id="rId324" Type="http://schemas.openxmlformats.org/officeDocument/2006/relationships/slideLayout" Target="../slideLayouts/slideLayout324.xml"/><Relationship Id="rId531" Type="http://schemas.openxmlformats.org/officeDocument/2006/relationships/slideLayout" Target="../slideLayouts/slideLayout531.xml"/><Relationship Id="rId629" Type="http://schemas.openxmlformats.org/officeDocument/2006/relationships/slideLayout" Target="../slideLayouts/slideLayout629.xml"/><Relationship Id="rId1161" Type="http://schemas.openxmlformats.org/officeDocument/2006/relationships/slideLayout" Target="../slideLayouts/slideLayout1161.xml"/><Relationship Id="rId1259" Type="http://schemas.openxmlformats.org/officeDocument/2006/relationships/slideLayout" Target="../slideLayouts/slideLayout1259.xml"/><Relationship Id="rId1466" Type="http://schemas.openxmlformats.org/officeDocument/2006/relationships/slideLayout" Target="../slideLayouts/slideLayout1466.xml"/><Relationship Id="rId2005" Type="http://schemas.openxmlformats.org/officeDocument/2006/relationships/slideLayout" Target="../slideLayouts/slideLayout2005.xml"/><Relationship Id="rId836" Type="http://schemas.openxmlformats.org/officeDocument/2006/relationships/slideLayout" Target="../slideLayouts/slideLayout836.xml"/><Relationship Id="rId1021" Type="http://schemas.openxmlformats.org/officeDocument/2006/relationships/slideLayout" Target="../slideLayouts/slideLayout1021.xml"/><Relationship Id="rId1119" Type="http://schemas.openxmlformats.org/officeDocument/2006/relationships/slideLayout" Target="../slideLayouts/slideLayout1119.xml"/><Relationship Id="rId1673" Type="http://schemas.openxmlformats.org/officeDocument/2006/relationships/slideLayout" Target="../slideLayouts/slideLayout1673.xml"/><Relationship Id="rId1880" Type="http://schemas.openxmlformats.org/officeDocument/2006/relationships/slideLayout" Target="../slideLayouts/slideLayout1880.xml"/><Relationship Id="rId1978" Type="http://schemas.openxmlformats.org/officeDocument/2006/relationships/slideLayout" Target="../slideLayouts/slideLayout1978.xml"/><Relationship Id="rId903" Type="http://schemas.openxmlformats.org/officeDocument/2006/relationships/slideLayout" Target="../slideLayouts/slideLayout903.xml"/><Relationship Id="rId1326" Type="http://schemas.openxmlformats.org/officeDocument/2006/relationships/slideLayout" Target="../slideLayouts/slideLayout1326.xml"/><Relationship Id="rId1533" Type="http://schemas.openxmlformats.org/officeDocument/2006/relationships/slideLayout" Target="../slideLayouts/slideLayout1533.xml"/><Relationship Id="rId1740" Type="http://schemas.openxmlformats.org/officeDocument/2006/relationships/slideLayout" Target="../slideLayouts/slideLayout1740.xml"/><Relationship Id="rId32" Type="http://schemas.openxmlformats.org/officeDocument/2006/relationships/slideLayout" Target="../slideLayouts/slideLayout32.xml"/><Relationship Id="rId1600" Type="http://schemas.openxmlformats.org/officeDocument/2006/relationships/slideLayout" Target="../slideLayouts/slideLayout1600.xml"/><Relationship Id="rId1838" Type="http://schemas.openxmlformats.org/officeDocument/2006/relationships/slideLayout" Target="../slideLayouts/slideLayout1838.xml"/><Relationship Id="rId181" Type="http://schemas.openxmlformats.org/officeDocument/2006/relationships/slideLayout" Target="../slideLayouts/slideLayout181.xml"/><Relationship Id="rId1905" Type="http://schemas.openxmlformats.org/officeDocument/2006/relationships/slideLayout" Target="../slideLayouts/slideLayout1905.xml"/><Relationship Id="rId279" Type="http://schemas.openxmlformats.org/officeDocument/2006/relationships/slideLayout" Target="../slideLayouts/slideLayout279.xml"/><Relationship Id="rId486" Type="http://schemas.openxmlformats.org/officeDocument/2006/relationships/slideLayout" Target="../slideLayouts/slideLayout486.xml"/><Relationship Id="rId693" Type="http://schemas.openxmlformats.org/officeDocument/2006/relationships/slideLayout" Target="../slideLayouts/slideLayout693.xml"/><Relationship Id="rId139" Type="http://schemas.openxmlformats.org/officeDocument/2006/relationships/slideLayout" Target="../slideLayouts/slideLayout139.xml"/><Relationship Id="rId346" Type="http://schemas.openxmlformats.org/officeDocument/2006/relationships/slideLayout" Target="../slideLayouts/slideLayout346.xml"/><Relationship Id="rId553" Type="http://schemas.openxmlformats.org/officeDocument/2006/relationships/slideLayout" Target="../slideLayouts/slideLayout553.xml"/><Relationship Id="rId760" Type="http://schemas.openxmlformats.org/officeDocument/2006/relationships/slideLayout" Target="../slideLayouts/slideLayout760.xml"/><Relationship Id="rId998" Type="http://schemas.openxmlformats.org/officeDocument/2006/relationships/slideLayout" Target="../slideLayouts/slideLayout998.xml"/><Relationship Id="rId1183" Type="http://schemas.openxmlformats.org/officeDocument/2006/relationships/slideLayout" Target="../slideLayouts/slideLayout1183.xml"/><Relationship Id="rId1390" Type="http://schemas.openxmlformats.org/officeDocument/2006/relationships/slideLayout" Target="../slideLayouts/slideLayout1390.xml"/><Relationship Id="rId2027" Type="http://schemas.openxmlformats.org/officeDocument/2006/relationships/slideLayout" Target="../slideLayouts/slideLayout2027.xml"/><Relationship Id="rId206" Type="http://schemas.openxmlformats.org/officeDocument/2006/relationships/slideLayout" Target="../slideLayouts/slideLayout206.xml"/><Relationship Id="rId413" Type="http://schemas.openxmlformats.org/officeDocument/2006/relationships/slideLayout" Target="../slideLayouts/slideLayout413.xml"/><Relationship Id="rId858" Type="http://schemas.openxmlformats.org/officeDocument/2006/relationships/slideLayout" Target="../slideLayouts/slideLayout858.xml"/><Relationship Id="rId1043" Type="http://schemas.openxmlformats.org/officeDocument/2006/relationships/slideLayout" Target="../slideLayouts/slideLayout1043.xml"/><Relationship Id="rId1488" Type="http://schemas.openxmlformats.org/officeDocument/2006/relationships/slideLayout" Target="../slideLayouts/slideLayout1488.xml"/><Relationship Id="rId1695" Type="http://schemas.openxmlformats.org/officeDocument/2006/relationships/slideLayout" Target="../slideLayouts/slideLayout1695.xml"/><Relationship Id="rId620" Type="http://schemas.openxmlformats.org/officeDocument/2006/relationships/slideLayout" Target="../slideLayouts/slideLayout620.xml"/><Relationship Id="rId718" Type="http://schemas.openxmlformats.org/officeDocument/2006/relationships/slideLayout" Target="../slideLayouts/slideLayout718.xml"/><Relationship Id="rId925" Type="http://schemas.openxmlformats.org/officeDocument/2006/relationships/slideLayout" Target="../slideLayouts/slideLayout925.xml"/><Relationship Id="rId1250" Type="http://schemas.openxmlformats.org/officeDocument/2006/relationships/slideLayout" Target="../slideLayouts/slideLayout1250.xml"/><Relationship Id="rId1348" Type="http://schemas.openxmlformats.org/officeDocument/2006/relationships/slideLayout" Target="../slideLayouts/slideLayout1348.xml"/><Relationship Id="rId1555" Type="http://schemas.openxmlformats.org/officeDocument/2006/relationships/slideLayout" Target="../slideLayouts/slideLayout1555.xml"/><Relationship Id="rId1762" Type="http://schemas.openxmlformats.org/officeDocument/2006/relationships/slideLayout" Target="../slideLayouts/slideLayout1762.xml"/><Relationship Id="rId1110" Type="http://schemas.openxmlformats.org/officeDocument/2006/relationships/slideLayout" Target="../slideLayouts/slideLayout1110.xml"/><Relationship Id="rId1208" Type="http://schemas.openxmlformats.org/officeDocument/2006/relationships/slideLayout" Target="../slideLayouts/slideLayout1208.xml"/><Relationship Id="rId1415" Type="http://schemas.openxmlformats.org/officeDocument/2006/relationships/slideLayout" Target="../slideLayouts/slideLayout1415.xml"/><Relationship Id="rId54" Type="http://schemas.openxmlformats.org/officeDocument/2006/relationships/slideLayout" Target="../slideLayouts/slideLayout54.xml"/><Relationship Id="rId1622" Type="http://schemas.openxmlformats.org/officeDocument/2006/relationships/slideLayout" Target="../slideLayouts/slideLayout1622.xml"/><Relationship Id="rId1927" Type="http://schemas.openxmlformats.org/officeDocument/2006/relationships/slideLayout" Target="../slideLayouts/slideLayout1927.xml"/><Relationship Id="rId270" Type="http://schemas.openxmlformats.org/officeDocument/2006/relationships/slideLayout" Target="../slideLayouts/slideLayout270.xml"/><Relationship Id="rId130" Type="http://schemas.openxmlformats.org/officeDocument/2006/relationships/slideLayout" Target="../slideLayouts/slideLayout130.xml"/><Relationship Id="rId368" Type="http://schemas.openxmlformats.org/officeDocument/2006/relationships/slideLayout" Target="../slideLayouts/slideLayout368.xml"/><Relationship Id="rId575" Type="http://schemas.openxmlformats.org/officeDocument/2006/relationships/slideLayout" Target="../slideLayouts/slideLayout575.xml"/><Relationship Id="rId782" Type="http://schemas.openxmlformats.org/officeDocument/2006/relationships/slideLayout" Target="../slideLayouts/slideLayout782.xml"/><Relationship Id="rId2049" Type="http://schemas.openxmlformats.org/officeDocument/2006/relationships/slideLayout" Target="../slideLayouts/slideLayout2049.xml"/><Relationship Id="rId228" Type="http://schemas.openxmlformats.org/officeDocument/2006/relationships/slideLayout" Target="../slideLayouts/slideLayout228.xml"/><Relationship Id="rId435" Type="http://schemas.openxmlformats.org/officeDocument/2006/relationships/slideLayout" Target="../slideLayouts/slideLayout435.xml"/><Relationship Id="rId642" Type="http://schemas.openxmlformats.org/officeDocument/2006/relationships/slideLayout" Target="../slideLayouts/slideLayout642.xml"/><Relationship Id="rId1065" Type="http://schemas.openxmlformats.org/officeDocument/2006/relationships/slideLayout" Target="../slideLayouts/slideLayout1065.xml"/><Relationship Id="rId1272" Type="http://schemas.openxmlformats.org/officeDocument/2006/relationships/slideLayout" Target="../slideLayouts/slideLayout1272.xml"/><Relationship Id="rId502" Type="http://schemas.openxmlformats.org/officeDocument/2006/relationships/slideLayout" Target="../slideLayouts/slideLayout502.xml"/><Relationship Id="rId947" Type="http://schemas.openxmlformats.org/officeDocument/2006/relationships/slideLayout" Target="../slideLayouts/slideLayout947.xml"/><Relationship Id="rId1132" Type="http://schemas.openxmlformats.org/officeDocument/2006/relationships/slideLayout" Target="../slideLayouts/slideLayout1132.xml"/><Relationship Id="rId1577" Type="http://schemas.openxmlformats.org/officeDocument/2006/relationships/slideLayout" Target="../slideLayouts/slideLayout1577.xml"/><Relationship Id="rId1784" Type="http://schemas.openxmlformats.org/officeDocument/2006/relationships/slideLayout" Target="../slideLayouts/slideLayout1784.xml"/><Relationship Id="rId1991" Type="http://schemas.openxmlformats.org/officeDocument/2006/relationships/slideLayout" Target="../slideLayouts/slideLayout1991.xml"/><Relationship Id="rId76" Type="http://schemas.openxmlformats.org/officeDocument/2006/relationships/slideLayout" Target="../slideLayouts/slideLayout76.xml"/><Relationship Id="rId807" Type="http://schemas.openxmlformats.org/officeDocument/2006/relationships/slideLayout" Target="../slideLayouts/slideLayout807.xml"/><Relationship Id="rId1437" Type="http://schemas.openxmlformats.org/officeDocument/2006/relationships/slideLayout" Target="../slideLayouts/slideLayout1437.xml"/><Relationship Id="rId1644" Type="http://schemas.openxmlformats.org/officeDocument/2006/relationships/slideLayout" Target="../slideLayouts/slideLayout1644.xml"/><Relationship Id="rId1851" Type="http://schemas.openxmlformats.org/officeDocument/2006/relationships/slideLayout" Target="../slideLayouts/slideLayout1851.xml"/><Relationship Id="rId1504" Type="http://schemas.openxmlformats.org/officeDocument/2006/relationships/slideLayout" Target="../slideLayouts/slideLayout1504.xml"/><Relationship Id="rId1711" Type="http://schemas.openxmlformats.org/officeDocument/2006/relationships/slideLayout" Target="../slideLayouts/slideLayout1711.xml"/><Relationship Id="rId1949" Type="http://schemas.openxmlformats.org/officeDocument/2006/relationships/slideLayout" Target="../slideLayouts/slideLayout1949.xml"/><Relationship Id="rId292" Type="http://schemas.openxmlformats.org/officeDocument/2006/relationships/slideLayout" Target="../slideLayouts/slideLayout292.xml"/><Relationship Id="rId1809" Type="http://schemas.openxmlformats.org/officeDocument/2006/relationships/slideLayout" Target="../slideLayouts/slideLayout1809.xml"/><Relationship Id="rId597" Type="http://schemas.openxmlformats.org/officeDocument/2006/relationships/slideLayout" Target="../slideLayouts/slideLayout597.xml"/><Relationship Id="rId152" Type="http://schemas.openxmlformats.org/officeDocument/2006/relationships/slideLayout" Target="../slideLayouts/slideLayout152.xml"/><Relationship Id="rId457" Type="http://schemas.openxmlformats.org/officeDocument/2006/relationships/slideLayout" Target="../slideLayouts/slideLayout457.xml"/><Relationship Id="rId1087" Type="http://schemas.openxmlformats.org/officeDocument/2006/relationships/slideLayout" Target="../slideLayouts/slideLayout1087.xml"/><Relationship Id="rId1294" Type="http://schemas.openxmlformats.org/officeDocument/2006/relationships/slideLayout" Target="../slideLayouts/slideLayout1294.xml"/><Relationship Id="rId2040" Type="http://schemas.openxmlformats.org/officeDocument/2006/relationships/slideLayout" Target="../slideLayouts/slideLayout2040.xml"/><Relationship Id="rId664" Type="http://schemas.openxmlformats.org/officeDocument/2006/relationships/slideLayout" Target="../slideLayouts/slideLayout664.xml"/><Relationship Id="rId871" Type="http://schemas.openxmlformats.org/officeDocument/2006/relationships/slideLayout" Target="../slideLayouts/slideLayout871.xml"/><Relationship Id="rId969" Type="http://schemas.openxmlformats.org/officeDocument/2006/relationships/slideLayout" Target="../slideLayouts/slideLayout969.xml"/><Relationship Id="rId1599" Type="http://schemas.openxmlformats.org/officeDocument/2006/relationships/slideLayout" Target="../slideLayouts/slideLayout1599.xml"/><Relationship Id="rId317" Type="http://schemas.openxmlformats.org/officeDocument/2006/relationships/slideLayout" Target="../slideLayouts/slideLayout317.xml"/><Relationship Id="rId524" Type="http://schemas.openxmlformats.org/officeDocument/2006/relationships/slideLayout" Target="../slideLayouts/slideLayout524.xml"/><Relationship Id="rId731" Type="http://schemas.openxmlformats.org/officeDocument/2006/relationships/slideLayout" Target="../slideLayouts/slideLayout731.xml"/><Relationship Id="rId1154" Type="http://schemas.openxmlformats.org/officeDocument/2006/relationships/slideLayout" Target="../slideLayouts/slideLayout1154.xml"/><Relationship Id="rId1361" Type="http://schemas.openxmlformats.org/officeDocument/2006/relationships/slideLayout" Target="../slideLayouts/slideLayout1361.xml"/><Relationship Id="rId1459" Type="http://schemas.openxmlformats.org/officeDocument/2006/relationships/slideLayout" Target="../slideLayouts/slideLayout1459.xml"/><Relationship Id="rId98" Type="http://schemas.openxmlformats.org/officeDocument/2006/relationships/slideLayout" Target="../slideLayouts/slideLayout98.xml"/><Relationship Id="rId829" Type="http://schemas.openxmlformats.org/officeDocument/2006/relationships/slideLayout" Target="../slideLayouts/slideLayout829.xml"/><Relationship Id="rId1014" Type="http://schemas.openxmlformats.org/officeDocument/2006/relationships/slideLayout" Target="../slideLayouts/slideLayout1014.xml"/><Relationship Id="rId1221" Type="http://schemas.openxmlformats.org/officeDocument/2006/relationships/slideLayout" Target="../slideLayouts/slideLayout1221.xml"/><Relationship Id="rId1666" Type="http://schemas.openxmlformats.org/officeDocument/2006/relationships/slideLayout" Target="../slideLayouts/slideLayout1666.xml"/><Relationship Id="rId1873" Type="http://schemas.openxmlformats.org/officeDocument/2006/relationships/slideLayout" Target="../slideLayouts/slideLayout1873.xml"/><Relationship Id="rId1319" Type="http://schemas.openxmlformats.org/officeDocument/2006/relationships/slideLayout" Target="../slideLayouts/slideLayout1319.xml"/><Relationship Id="rId1526" Type="http://schemas.openxmlformats.org/officeDocument/2006/relationships/slideLayout" Target="../slideLayouts/slideLayout1526.xml"/><Relationship Id="rId1733" Type="http://schemas.openxmlformats.org/officeDocument/2006/relationships/slideLayout" Target="../slideLayouts/slideLayout1733.xml"/><Relationship Id="rId1940" Type="http://schemas.openxmlformats.org/officeDocument/2006/relationships/slideLayout" Target="../slideLayouts/slideLayout1940.xml"/><Relationship Id="rId25" Type="http://schemas.openxmlformats.org/officeDocument/2006/relationships/slideLayout" Target="../slideLayouts/slideLayout25.xml"/><Relationship Id="rId1800" Type="http://schemas.openxmlformats.org/officeDocument/2006/relationships/slideLayout" Target="../slideLayouts/slideLayout1800.xml"/><Relationship Id="rId174" Type="http://schemas.openxmlformats.org/officeDocument/2006/relationships/slideLayout" Target="../slideLayouts/slideLayout174.xml"/><Relationship Id="rId381" Type="http://schemas.openxmlformats.org/officeDocument/2006/relationships/slideLayout" Target="../slideLayouts/slideLayout381.xml"/><Relationship Id="rId2062" Type="http://schemas.openxmlformats.org/officeDocument/2006/relationships/slideLayout" Target="../slideLayouts/slideLayout2062.xml"/><Relationship Id="rId241" Type="http://schemas.openxmlformats.org/officeDocument/2006/relationships/slideLayout" Target="../slideLayouts/slideLayout241.xml"/><Relationship Id="rId479" Type="http://schemas.openxmlformats.org/officeDocument/2006/relationships/slideLayout" Target="../slideLayouts/slideLayout479.xml"/><Relationship Id="rId686" Type="http://schemas.openxmlformats.org/officeDocument/2006/relationships/slideLayout" Target="../slideLayouts/slideLayout686.xml"/><Relationship Id="rId893" Type="http://schemas.openxmlformats.org/officeDocument/2006/relationships/slideLayout" Target="../slideLayouts/slideLayout893.xml"/><Relationship Id="rId339" Type="http://schemas.openxmlformats.org/officeDocument/2006/relationships/slideLayout" Target="../slideLayouts/slideLayout339.xml"/><Relationship Id="rId546" Type="http://schemas.openxmlformats.org/officeDocument/2006/relationships/slideLayout" Target="../slideLayouts/slideLayout546.xml"/><Relationship Id="rId753" Type="http://schemas.openxmlformats.org/officeDocument/2006/relationships/slideLayout" Target="../slideLayouts/slideLayout753.xml"/><Relationship Id="rId1176" Type="http://schemas.openxmlformats.org/officeDocument/2006/relationships/slideLayout" Target="../slideLayouts/slideLayout1176.xml"/><Relationship Id="rId1383" Type="http://schemas.openxmlformats.org/officeDocument/2006/relationships/slideLayout" Target="../slideLayouts/slideLayout1383.xml"/><Relationship Id="rId101" Type="http://schemas.openxmlformats.org/officeDocument/2006/relationships/slideLayout" Target="../slideLayouts/slideLayout101.xml"/><Relationship Id="rId406" Type="http://schemas.openxmlformats.org/officeDocument/2006/relationships/slideLayout" Target="../slideLayouts/slideLayout406.xml"/><Relationship Id="rId960" Type="http://schemas.openxmlformats.org/officeDocument/2006/relationships/slideLayout" Target="../slideLayouts/slideLayout960.xml"/><Relationship Id="rId1036" Type="http://schemas.openxmlformats.org/officeDocument/2006/relationships/slideLayout" Target="../slideLayouts/slideLayout1036.xml"/><Relationship Id="rId1243" Type="http://schemas.openxmlformats.org/officeDocument/2006/relationships/slideLayout" Target="../slideLayouts/slideLayout1243.xml"/><Relationship Id="rId1590" Type="http://schemas.openxmlformats.org/officeDocument/2006/relationships/slideLayout" Target="../slideLayouts/slideLayout1590.xml"/><Relationship Id="rId1688" Type="http://schemas.openxmlformats.org/officeDocument/2006/relationships/slideLayout" Target="../slideLayouts/slideLayout1688.xml"/><Relationship Id="rId1895" Type="http://schemas.openxmlformats.org/officeDocument/2006/relationships/slideLayout" Target="../slideLayouts/slideLayout1895.xml"/><Relationship Id="rId613" Type="http://schemas.openxmlformats.org/officeDocument/2006/relationships/slideLayout" Target="../slideLayouts/slideLayout613.xml"/><Relationship Id="rId820" Type="http://schemas.openxmlformats.org/officeDocument/2006/relationships/slideLayout" Target="../slideLayouts/slideLayout820.xml"/><Relationship Id="rId918" Type="http://schemas.openxmlformats.org/officeDocument/2006/relationships/slideLayout" Target="../slideLayouts/slideLayout918.xml"/><Relationship Id="rId1450" Type="http://schemas.openxmlformats.org/officeDocument/2006/relationships/slideLayout" Target="../slideLayouts/slideLayout1450.xml"/><Relationship Id="rId1548" Type="http://schemas.openxmlformats.org/officeDocument/2006/relationships/slideLayout" Target="../slideLayouts/slideLayout1548.xml"/><Relationship Id="rId1755" Type="http://schemas.openxmlformats.org/officeDocument/2006/relationships/slideLayout" Target="../slideLayouts/slideLayout1755.xml"/><Relationship Id="rId1103" Type="http://schemas.openxmlformats.org/officeDocument/2006/relationships/slideLayout" Target="../slideLayouts/slideLayout1103.xml"/><Relationship Id="rId1310" Type="http://schemas.openxmlformats.org/officeDocument/2006/relationships/slideLayout" Target="../slideLayouts/slideLayout1310.xml"/><Relationship Id="rId1408" Type="http://schemas.openxmlformats.org/officeDocument/2006/relationships/slideLayout" Target="../slideLayouts/slideLayout1408.xml"/><Relationship Id="rId1962" Type="http://schemas.openxmlformats.org/officeDocument/2006/relationships/slideLayout" Target="../slideLayouts/slideLayout1962.xml"/><Relationship Id="rId47" Type="http://schemas.openxmlformats.org/officeDocument/2006/relationships/slideLayout" Target="../slideLayouts/slideLayout47.xml"/><Relationship Id="rId1615" Type="http://schemas.openxmlformats.org/officeDocument/2006/relationships/slideLayout" Target="../slideLayouts/slideLayout1615.xml"/><Relationship Id="rId1822" Type="http://schemas.openxmlformats.org/officeDocument/2006/relationships/slideLayout" Target="../slideLayouts/slideLayout1822.xml"/><Relationship Id="rId196" Type="http://schemas.openxmlformats.org/officeDocument/2006/relationships/slideLayout" Target="../slideLayouts/slideLayout196.xml"/><Relationship Id="rId263" Type="http://schemas.openxmlformats.org/officeDocument/2006/relationships/slideLayout" Target="../slideLayouts/slideLayout263.xml"/><Relationship Id="rId470" Type="http://schemas.openxmlformats.org/officeDocument/2006/relationships/slideLayout" Target="../slideLayouts/slideLayout470.xml"/><Relationship Id="rId123" Type="http://schemas.openxmlformats.org/officeDocument/2006/relationships/slideLayout" Target="../slideLayouts/slideLayout123.xml"/><Relationship Id="rId330" Type="http://schemas.openxmlformats.org/officeDocument/2006/relationships/slideLayout" Target="../slideLayouts/slideLayout330.xml"/><Relationship Id="rId568" Type="http://schemas.openxmlformats.org/officeDocument/2006/relationships/slideLayout" Target="../slideLayouts/slideLayout568.xml"/><Relationship Id="rId775" Type="http://schemas.openxmlformats.org/officeDocument/2006/relationships/slideLayout" Target="../slideLayouts/slideLayout775.xml"/><Relationship Id="rId982" Type="http://schemas.openxmlformats.org/officeDocument/2006/relationships/slideLayout" Target="../slideLayouts/slideLayout982.xml"/><Relationship Id="rId1198" Type="http://schemas.openxmlformats.org/officeDocument/2006/relationships/slideLayout" Target="../slideLayouts/slideLayout1198.xml"/><Relationship Id="rId2011" Type="http://schemas.openxmlformats.org/officeDocument/2006/relationships/slideLayout" Target="../slideLayouts/slideLayout2011.xml"/><Relationship Id="rId428" Type="http://schemas.openxmlformats.org/officeDocument/2006/relationships/slideLayout" Target="../slideLayouts/slideLayout428.xml"/><Relationship Id="rId635" Type="http://schemas.openxmlformats.org/officeDocument/2006/relationships/slideLayout" Target="../slideLayouts/slideLayout635.xml"/><Relationship Id="rId842" Type="http://schemas.openxmlformats.org/officeDocument/2006/relationships/slideLayout" Target="../slideLayouts/slideLayout842.xml"/><Relationship Id="rId1058" Type="http://schemas.openxmlformats.org/officeDocument/2006/relationships/slideLayout" Target="../slideLayouts/slideLayout1058.xml"/><Relationship Id="rId1265" Type="http://schemas.openxmlformats.org/officeDocument/2006/relationships/slideLayout" Target="../slideLayouts/slideLayout1265.xml"/><Relationship Id="rId1472" Type="http://schemas.openxmlformats.org/officeDocument/2006/relationships/slideLayout" Target="../slideLayouts/slideLayout1472.xml"/><Relationship Id="rId702" Type="http://schemas.openxmlformats.org/officeDocument/2006/relationships/slideLayout" Target="../slideLayouts/slideLayout702.xml"/><Relationship Id="rId1125" Type="http://schemas.openxmlformats.org/officeDocument/2006/relationships/slideLayout" Target="../slideLayouts/slideLayout1125.xml"/><Relationship Id="rId1332" Type="http://schemas.openxmlformats.org/officeDocument/2006/relationships/slideLayout" Target="../slideLayouts/slideLayout1332.xml"/><Relationship Id="rId1777" Type="http://schemas.openxmlformats.org/officeDocument/2006/relationships/slideLayout" Target="../slideLayouts/slideLayout1777.xml"/><Relationship Id="rId1984" Type="http://schemas.openxmlformats.org/officeDocument/2006/relationships/slideLayout" Target="../slideLayouts/slideLayout1984.xml"/><Relationship Id="rId69" Type="http://schemas.openxmlformats.org/officeDocument/2006/relationships/slideLayout" Target="../slideLayouts/slideLayout69.xml"/><Relationship Id="rId1637" Type="http://schemas.openxmlformats.org/officeDocument/2006/relationships/slideLayout" Target="../slideLayouts/slideLayout1637.xml"/><Relationship Id="rId1844" Type="http://schemas.openxmlformats.org/officeDocument/2006/relationships/slideLayout" Target="../slideLayouts/slideLayout1844.xml"/><Relationship Id="rId1704" Type="http://schemas.openxmlformats.org/officeDocument/2006/relationships/slideLayout" Target="../slideLayouts/slideLayout1704.xml"/><Relationship Id="rId285" Type="http://schemas.openxmlformats.org/officeDocument/2006/relationships/slideLayout" Target="../slideLayouts/slideLayout285.xml"/><Relationship Id="rId1911" Type="http://schemas.openxmlformats.org/officeDocument/2006/relationships/slideLayout" Target="../slideLayouts/slideLayout1911.xml"/><Relationship Id="rId492" Type="http://schemas.openxmlformats.org/officeDocument/2006/relationships/slideLayout" Target="../slideLayouts/slideLayout492.xml"/><Relationship Id="rId797" Type="http://schemas.openxmlformats.org/officeDocument/2006/relationships/slideLayout" Target="../slideLayouts/slideLayout797.xml"/><Relationship Id="rId145" Type="http://schemas.openxmlformats.org/officeDocument/2006/relationships/slideLayout" Target="../slideLayouts/slideLayout145.xml"/><Relationship Id="rId352" Type="http://schemas.openxmlformats.org/officeDocument/2006/relationships/slideLayout" Target="../slideLayouts/slideLayout352.xml"/><Relationship Id="rId1287" Type="http://schemas.openxmlformats.org/officeDocument/2006/relationships/slideLayout" Target="../slideLayouts/slideLayout1287.xml"/><Relationship Id="rId2033" Type="http://schemas.openxmlformats.org/officeDocument/2006/relationships/slideLayout" Target="../slideLayouts/slideLayout2033.xml"/><Relationship Id="rId212" Type="http://schemas.openxmlformats.org/officeDocument/2006/relationships/slideLayout" Target="../slideLayouts/slideLayout212.xml"/><Relationship Id="rId657" Type="http://schemas.openxmlformats.org/officeDocument/2006/relationships/slideLayout" Target="../slideLayouts/slideLayout657.xml"/><Relationship Id="rId864" Type="http://schemas.openxmlformats.org/officeDocument/2006/relationships/slideLayout" Target="../slideLayouts/slideLayout864.xml"/><Relationship Id="rId1494" Type="http://schemas.openxmlformats.org/officeDocument/2006/relationships/slideLayout" Target="../slideLayouts/slideLayout1494.xml"/><Relationship Id="rId1799" Type="http://schemas.openxmlformats.org/officeDocument/2006/relationships/slideLayout" Target="../slideLayouts/slideLayout1799.xml"/><Relationship Id="rId517" Type="http://schemas.openxmlformats.org/officeDocument/2006/relationships/slideLayout" Target="../slideLayouts/slideLayout517.xml"/><Relationship Id="rId724" Type="http://schemas.openxmlformats.org/officeDocument/2006/relationships/slideLayout" Target="../slideLayouts/slideLayout724.xml"/><Relationship Id="rId931" Type="http://schemas.openxmlformats.org/officeDocument/2006/relationships/slideLayout" Target="../slideLayouts/slideLayout931.xml"/><Relationship Id="rId1147" Type="http://schemas.openxmlformats.org/officeDocument/2006/relationships/slideLayout" Target="../slideLayouts/slideLayout1147.xml"/><Relationship Id="rId1354" Type="http://schemas.openxmlformats.org/officeDocument/2006/relationships/slideLayout" Target="../slideLayouts/slideLayout1354.xml"/><Relationship Id="rId1561" Type="http://schemas.openxmlformats.org/officeDocument/2006/relationships/slideLayout" Target="../slideLayouts/slideLayout1561.xml"/><Relationship Id="rId60" Type="http://schemas.openxmlformats.org/officeDocument/2006/relationships/slideLayout" Target="../slideLayouts/slideLayout60.xml"/><Relationship Id="rId1007" Type="http://schemas.openxmlformats.org/officeDocument/2006/relationships/slideLayout" Target="../slideLayouts/slideLayout1007.xml"/><Relationship Id="rId1214" Type="http://schemas.openxmlformats.org/officeDocument/2006/relationships/slideLayout" Target="../slideLayouts/slideLayout1214.xml"/><Relationship Id="rId1421" Type="http://schemas.openxmlformats.org/officeDocument/2006/relationships/slideLayout" Target="../slideLayouts/slideLayout1421.xml"/><Relationship Id="rId1659" Type="http://schemas.openxmlformats.org/officeDocument/2006/relationships/slideLayout" Target="../slideLayouts/slideLayout1659.xml"/><Relationship Id="rId1866" Type="http://schemas.openxmlformats.org/officeDocument/2006/relationships/slideLayout" Target="../slideLayouts/slideLayout1866.xml"/><Relationship Id="rId1519" Type="http://schemas.openxmlformats.org/officeDocument/2006/relationships/slideLayout" Target="../slideLayouts/slideLayout1519.xml"/><Relationship Id="rId1726" Type="http://schemas.openxmlformats.org/officeDocument/2006/relationships/slideLayout" Target="../slideLayouts/slideLayout1726.xml"/><Relationship Id="rId1933" Type="http://schemas.openxmlformats.org/officeDocument/2006/relationships/slideLayout" Target="../slideLayouts/slideLayout1933.xml"/><Relationship Id="rId18" Type="http://schemas.openxmlformats.org/officeDocument/2006/relationships/slideLayout" Target="../slideLayouts/slideLayout18.xml"/><Relationship Id="rId167" Type="http://schemas.openxmlformats.org/officeDocument/2006/relationships/slideLayout" Target="../slideLayouts/slideLayout167.xml"/><Relationship Id="rId374" Type="http://schemas.openxmlformats.org/officeDocument/2006/relationships/slideLayout" Target="../slideLayouts/slideLayout374.xml"/><Relationship Id="rId581" Type="http://schemas.openxmlformats.org/officeDocument/2006/relationships/slideLayout" Target="../slideLayouts/slideLayout581.xml"/><Relationship Id="rId2055" Type="http://schemas.openxmlformats.org/officeDocument/2006/relationships/slideLayout" Target="../slideLayouts/slideLayout2055.xml"/><Relationship Id="rId234" Type="http://schemas.openxmlformats.org/officeDocument/2006/relationships/slideLayout" Target="../slideLayouts/slideLayout234.xml"/><Relationship Id="rId679" Type="http://schemas.openxmlformats.org/officeDocument/2006/relationships/slideLayout" Target="../slideLayouts/slideLayout679.xml"/><Relationship Id="rId886" Type="http://schemas.openxmlformats.org/officeDocument/2006/relationships/slideLayout" Target="../slideLayouts/slideLayout886.xml"/><Relationship Id="rId2" Type="http://schemas.openxmlformats.org/officeDocument/2006/relationships/slideLayout" Target="../slideLayouts/slideLayout2.xml"/><Relationship Id="rId441" Type="http://schemas.openxmlformats.org/officeDocument/2006/relationships/slideLayout" Target="../slideLayouts/slideLayout441.xml"/><Relationship Id="rId539" Type="http://schemas.openxmlformats.org/officeDocument/2006/relationships/slideLayout" Target="../slideLayouts/slideLayout539.xml"/><Relationship Id="rId746" Type="http://schemas.openxmlformats.org/officeDocument/2006/relationships/slideLayout" Target="../slideLayouts/slideLayout746.xml"/><Relationship Id="rId1071" Type="http://schemas.openxmlformats.org/officeDocument/2006/relationships/slideLayout" Target="../slideLayouts/slideLayout1071.xml"/><Relationship Id="rId1169" Type="http://schemas.openxmlformats.org/officeDocument/2006/relationships/slideLayout" Target="../slideLayouts/slideLayout1169.xml"/><Relationship Id="rId1376" Type="http://schemas.openxmlformats.org/officeDocument/2006/relationships/slideLayout" Target="../slideLayouts/slideLayout1376.xml"/><Relationship Id="rId1583" Type="http://schemas.openxmlformats.org/officeDocument/2006/relationships/slideLayout" Target="../slideLayouts/slideLayout1583.xml"/><Relationship Id="rId301" Type="http://schemas.openxmlformats.org/officeDocument/2006/relationships/slideLayout" Target="../slideLayouts/slideLayout301.xml"/><Relationship Id="rId953" Type="http://schemas.openxmlformats.org/officeDocument/2006/relationships/slideLayout" Target="../slideLayouts/slideLayout953.xml"/><Relationship Id="rId1029" Type="http://schemas.openxmlformats.org/officeDocument/2006/relationships/slideLayout" Target="../slideLayouts/slideLayout1029.xml"/><Relationship Id="rId1236" Type="http://schemas.openxmlformats.org/officeDocument/2006/relationships/slideLayout" Target="../slideLayouts/slideLayout1236.xml"/><Relationship Id="rId1790" Type="http://schemas.openxmlformats.org/officeDocument/2006/relationships/slideLayout" Target="../slideLayouts/slideLayout1790.xml"/><Relationship Id="rId1888" Type="http://schemas.openxmlformats.org/officeDocument/2006/relationships/slideLayout" Target="../slideLayouts/slideLayout1888.xml"/><Relationship Id="rId82" Type="http://schemas.openxmlformats.org/officeDocument/2006/relationships/slideLayout" Target="../slideLayouts/slideLayout82.xml"/><Relationship Id="rId606" Type="http://schemas.openxmlformats.org/officeDocument/2006/relationships/slideLayout" Target="../slideLayouts/slideLayout606.xml"/><Relationship Id="rId813" Type="http://schemas.openxmlformats.org/officeDocument/2006/relationships/slideLayout" Target="../slideLayouts/slideLayout813.xml"/><Relationship Id="rId1443" Type="http://schemas.openxmlformats.org/officeDocument/2006/relationships/slideLayout" Target="../slideLayouts/slideLayout1443.xml"/><Relationship Id="rId1650" Type="http://schemas.openxmlformats.org/officeDocument/2006/relationships/slideLayout" Target="../slideLayouts/slideLayout1650.xml"/><Relationship Id="rId1748" Type="http://schemas.openxmlformats.org/officeDocument/2006/relationships/slideLayout" Target="../slideLayouts/slideLayout1748.xml"/><Relationship Id="rId1303" Type="http://schemas.openxmlformats.org/officeDocument/2006/relationships/slideLayout" Target="../slideLayouts/slideLayout1303.xml"/><Relationship Id="rId1510" Type="http://schemas.openxmlformats.org/officeDocument/2006/relationships/slideLayout" Target="../slideLayouts/slideLayout1510.xml"/><Relationship Id="rId1955" Type="http://schemas.openxmlformats.org/officeDocument/2006/relationships/slideLayout" Target="../slideLayouts/slideLayout1955.xml"/><Relationship Id="rId1608" Type="http://schemas.openxmlformats.org/officeDocument/2006/relationships/slideLayout" Target="../slideLayouts/slideLayout1608.xml"/><Relationship Id="rId1815" Type="http://schemas.openxmlformats.org/officeDocument/2006/relationships/slideLayout" Target="../slideLayouts/slideLayout1815.xml"/><Relationship Id="rId189" Type="http://schemas.openxmlformats.org/officeDocument/2006/relationships/slideLayout" Target="../slideLayouts/slideLayout189.xml"/><Relationship Id="rId396" Type="http://schemas.openxmlformats.org/officeDocument/2006/relationships/slideLayout" Target="../slideLayouts/slideLayout396.xml"/><Relationship Id="rId256" Type="http://schemas.openxmlformats.org/officeDocument/2006/relationships/slideLayout" Target="../slideLayouts/slideLayout256.xml"/><Relationship Id="rId463" Type="http://schemas.openxmlformats.org/officeDocument/2006/relationships/slideLayout" Target="../slideLayouts/slideLayout463.xml"/><Relationship Id="rId670" Type="http://schemas.openxmlformats.org/officeDocument/2006/relationships/slideLayout" Target="../slideLayouts/slideLayout670.xml"/><Relationship Id="rId1093" Type="http://schemas.openxmlformats.org/officeDocument/2006/relationships/slideLayout" Target="../slideLayouts/slideLayout1093.xml"/><Relationship Id="rId116" Type="http://schemas.openxmlformats.org/officeDocument/2006/relationships/slideLayout" Target="../slideLayouts/slideLayout116.xml"/><Relationship Id="rId323" Type="http://schemas.openxmlformats.org/officeDocument/2006/relationships/slideLayout" Target="../slideLayouts/slideLayout323.xml"/><Relationship Id="rId530" Type="http://schemas.openxmlformats.org/officeDocument/2006/relationships/slideLayout" Target="../slideLayouts/slideLayout530.xml"/><Relationship Id="rId768" Type="http://schemas.openxmlformats.org/officeDocument/2006/relationships/slideLayout" Target="../slideLayouts/slideLayout768.xml"/><Relationship Id="rId975" Type="http://schemas.openxmlformats.org/officeDocument/2006/relationships/slideLayout" Target="../slideLayouts/slideLayout975.xml"/><Relationship Id="rId1160" Type="http://schemas.openxmlformats.org/officeDocument/2006/relationships/slideLayout" Target="../slideLayouts/slideLayout1160.xml"/><Relationship Id="rId1398" Type="http://schemas.openxmlformats.org/officeDocument/2006/relationships/slideLayout" Target="../slideLayouts/slideLayout1398.xml"/><Relationship Id="rId2004" Type="http://schemas.openxmlformats.org/officeDocument/2006/relationships/slideLayout" Target="../slideLayouts/slideLayout2004.xml"/><Relationship Id="rId628" Type="http://schemas.openxmlformats.org/officeDocument/2006/relationships/slideLayout" Target="../slideLayouts/slideLayout628.xml"/><Relationship Id="rId835" Type="http://schemas.openxmlformats.org/officeDocument/2006/relationships/slideLayout" Target="../slideLayouts/slideLayout835.xml"/><Relationship Id="rId1258" Type="http://schemas.openxmlformats.org/officeDocument/2006/relationships/slideLayout" Target="../slideLayouts/slideLayout1258.xml"/><Relationship Id="rId1465" Type="http://schemas.openxmlformats.org/officeDocument/2006/relationships/slideLayout" Target="../slideLayouts/slideLayout1465.xml"/><Relationship Id="rId1672" Type="http://schemas.openxmlformats.org/officeDocument/2006/relationships/slideLayout" Target="../slideLayouts/slideLayout1672.xml"/><Relationship Id="rId1020" Type="http://schemas.openxmlformats.org/officeDocument/2006/relationships/slideLayout" Target="../slideLayouts/slideLayout1020.xml"/><Relationship Id="rId1118" Type="http://schemas.openxmlformats.org/officeDocument/2006/relationships/slideLayout" Target="../slideLayouts/slideLayout1118.xml"/><Relationship Id="rId1325" Type="http://schemas.openxmlformats.org/officeDocument/2006/relationships/slideLayout" Target="../slideLayouts/slideLayout1325.xml"/><Relationship Id="rId1532" Type="http://schemas.openxmlformats.org/officeDocument/2006/relationships/slideLayout" Target="../slideLayouts/slideLayout1532.xml"/><Relationship Id="rId1977" Type="http://schemas.openxmlformats.org/officeDocument/2006/relationships/slideLayout" Target="../slideLayouts/slideLayout1977.xml"/><Relationship Id="rId902" Type="http://schemas.openxmlformats.org/officeDocument/2006/relationships/slideLayout" Target="../slideLayouts/slideLayout902.xml"/><Relationship Id="rId1837" Type="http://schemas.openxmlformats.org/officeDocument/2006/relationships/slideLayout" Target="../slideLayouts/slideLayout1837.xml"/><Relationship Id="rId31" Type="http://schemas.openxmlformats.org/officeDocument/2006/relationships/slideLayout" Target="../slideLayouts/slideLayout31.xml"/><Relationship Id="rId180" Type="http://schemas.openxmlformats.org/officeDocument/2006/relationships/slideLayout" Target="../slideLayouts/slideLayout180.xml"/><Relationship Id="rId278" Type="http://schemas.openxmlformats.org/officeDocument/2006/relationships/slideLayout" Target="../slideLayouts/slideLayout278.xml"/><Relationship Id="rId1904" Type="http://schemas.openxmlformats.org/officeDocument/2006/relationships/slideLayout" Target="../slideLayouts/slideLayout1904.xml"/><Relationship Id="rId485" Type="http://schemas.openxmlformats.org/officeDocument/2006/relationships/slideLayout" Target="../slideLayouts/slideLayout485.xml"/><Relationship Id="rId692" Type="http://schemas.openxmlformats.org/officeDocument/2006/relationships/slideLayout" Target="../slideLayouts/slideLayout692.xml"/><Relationship Id="rId138" Type="http://schemas.openxmlformats.org/officeDocument/2006/relationships/slideLayout" Target="../slideLayouts/slideLayout138.xml"/><Relationship Id="rId345" Type="http://schemas.openxmlformats.org/officeDocument/2006/relationships/slideLayout" Target="../slideLayouts/slideLayout345.xml"/><Relationship Id="rId552" Type="http://schemas.openxmlformats.org/officeDocument/2006/relationships/slideLayout" Target="../slideLayouts/slideLayout552.xml"/><Relationship Id="rId997" Type="http://schemas.openxmlformats.org/officeDocument/2006/relationships/slideLayout" Target="../slideLayouts/slideLayout997.xml"/><Relationship Id="rId1182" Type="http://schemas.openxmlformats.org/officeDocument/2006/relationships/slideLayout" Target="../slideLayouts/slideLayout1182.xml"/><Relationship Id="rId2026" Type="http://schemas.openxmlformats.org/officeDocument/2006/relationships/slideLayout" Target="../slideLayouts/slideLayout2026.xml"/><Relationship Id="rId205" Type="http://schemas.openxmlformats.org/officeDocument/2006/relationships/slideLayout" Target="../slideLayouts/slideLayout205.xml"/><Relationship Id="rId412" Type="http://schemas.openxmlformats.org/officeDocument/2006/relationships/slideLayout" Target="../slideLayouts/slideLayout412.xml"/><Relationship Id="rId857" Type="http://schemas.openxmlformats.org/officeDocument/2006/relationships/slideLayout" Target="../slideLayouts/slideLayout857.xml"/><Relationship Id="rId1042" Type="http://schemas.openxmlformats.org/officeDocument/2006/relationships/slideLayout" Target="../slideLayouts/slideLayout1042.xml"/><Relationship Id="rId1487" Type="http://schemas.openxmlformats.org/officeDocument/2006/relationships/slideLayout" Target="../slideLayouts/slideLayout1487.xml"/><Relationship Id="rId1694" Type="http://schemas.openxmlformats.org/officeDocument/2006/relationships/slideLayout" Target="../slideLayouts/slideLayout1694.xml"/><Relationship Id="rId717" Type="http://schemas.openxmlformats.org/officeDocument/2006/relationships/slideLayout" Target="../slideLayouts/slideLayout717.xml"/><Relationship Id="rId924" Type="http://schemas.openxmlformats.org/officeDocument/2006/relationships/slideLayout" Target="../slideLayouts/slideLayout924.xml"/><Relationship Id="rId1347" Type="http://schemas.openxmlformats.org/officeDocument/2006/relationships/slideLayout" Target="../slideLayouts/slideLayout1347.xml"/><Relationship Id="rId1554" Type="http://schemas.openxmlformats.org/officeDocument/2006/relationships/slideLayout" Target="../slideLayouts/slideLayout1554.xml"/><Relationship Id="rId1761" Type="http://schemas.openxmlformats.org/officeDocument/2006/relationships/slideLayout" Target="../slideLayouts/slideLayout1761.xml"/><Relationship Id="rId1999" Type="http://schemas.openxmlformats.org/officeDocument/2006/relationships/slideLayout" Target="../slideLayouts/slideLayout1999.xml"/><Relationship Id="rId53" Type="http://schemas.openxmlformats.org/officeDocument/2006/relationships/slideLayout" Target="../slideLayouts/slideLayout53.xml"/><Relationship Id="rId1207" Type="http://schemas.openxmlformats.org/officeDocument/2006/relationships/slideLayout" Target="../slideLayouts/slideLayout1207.xml"/><Relationship Id="rId1414" Type="http://schemas.openxmlformats.org/officeDocument/2006/relationships/slideLayout" Target="../slideLayouts/slideLayout1414.xml"/><Relationship Id="rId1621" Type="http://schemas.openxmlformats.org/officeDocument/2006/relationships/slideLayout" Target="../slideLayouts/slideLayout1621.xml"/><Relationship Id="rId1859" Type="http://schemas.openxmlformats.org/officeDocument/2006/relationships/slideLayout" Target="../slideLayouts/slideLayout1859.xml"/><Relationship Id="rId1719" Type="http://schemas.openxmlformats.org/officeDocument/2006/relationships/slideLayout" Target="../slideLayouts/slideLayout1719.xml"/><Relationship Id="rId1926" Type="http://schemas.openxmlformats.org/officeDocument/2006/relationships/slideLayout" Target="../slideLayouts/slideLayout1926.xml"/><Relationship Id="rId367" Type="http://schemas.openxmlformats.org/officeDocument/2006/relationships/slideLayout" Target="../slideLayouts/slideLayout367.xml"/><Relationship Id="rId574" Type="http://schemas.openxmlformats.org/officeDocument/2006/relationships/slideLayout" Target="../slideLayouts/slideLayout574.xml"/><Relationship Id="rId2048" Type="http://schemas.openxmlformats.org/officeDocument/2006/relationships/slideLayout" Target="../slideLayouts/slideLayout2048.xml"/><Relationship Id="rId227" Type="http://schemas.openxmlformats.org/officeDocument/2006/relationships/slideLayout" Target="../slideLayouts/slideLayout227.xml"/><Relationship Id="rId781" Type="http://schemas.openxmlformats.org/officeDocument/2006/relationships/slideLayout" Target="../slideLayouts/slideLayout781.xml"/><Relationship Id="rId879" Type="http://schemas.openxmlformats.org/officeDocument/2006/relationships/slideLayout" Target="../slideLayouts/slideLayout879.xml"/><Relationship Id="rId434" Type="http://schemas.openxmlformats.org/officeDocument/2006/relationships/slideLayout" Target="../slideLayouts/slideLayout434.xml"/><Relationship Id="rId641" Type="http://schemas.openxmlformats.org/officeDocument/2006/relationships/slideLayout" Target="../slideLayouts/slideLayout641.xml"/><Relationship Id="rId739" Type="http://schemas.openxmlformats.org/officeDocument/2006/relationships/slideLayout" Target="../slideLayouts/slideLayout739.xml"/><Relationship Id="rId1064" Type="http://schemas.openxmlformats.org/officeDocument/2006/relationships/slideLayout" Target="../slideLayouts/slideLayout1064.xml"/><Relationship Id="rId1271" Type="http://schemas.openxmlformats.org/officeDocument/2006/relationships/slideLayout" Target="../slideLayouts/slideLayout1271.xml"/><Relationship Id="rId1369" Type="http://schemas.openxmlformats.org/officeDocument/2006/relationships/slideLayout" Target="../slideLayouts/slideLayout1369.xml"/><Relationship Id="rId1576" Type="http://schemas.openxmlformats.org/officeDocument/2006/relationships/slideLayout" Target="../slideLayouts/slideLayout1576.xml"/><Relationship Id="rId501" Type="http://schemas.openxmlformats.org/officeDocument/2006/relationships/slideLayout" Target="../slideLayouts/slideLayout501.xml"/><Relationship Id="rId946" Type="http://schemas.openxmlformats.org/officeDocument/2006/relationships/slideLayout" Target="../slideLayouts/slideLayout946.xml"/><Relationship Id="rId1131" Type="http://schemas.openxmlformats.org/officeDocument/2006/relationships/slideLayout" Target="../slideLayouts/slideLayout1131.xml"/><Relationship Id="rId1229" Type="http://schemas.openxmlformats.org/officeDocument/2006/relationships/slideLayout" Target="../slideLayouts/slideLayout1229.xml"/><Relationship Id="rId1783" Type="http://schemas.openxmlformats.org/officeDocument/2006/relationships/slideLayout" Target="../slideLayouts/slideLayout1783.xml"/><Relationship Id="rId1990" Type="http://schemas.openxmlformats.org/officeDocument/2006/relationships/slideLayout" Target="../slideLayouts/slideLayout1990.xml"/><Relationship Id="rId75" Type="http://schemas.openxmlformats.org/officeDocument/2006/relationships/slideLayout" Target="../slideLayouts/slideLayout75.xml"/><Relationship Id="rId806" Type="http://schemas.openxmlformats.org/officeDocument/2006/relationships/slideLayout" Target="../slideLayouts/slideLayout806.xml"/><Relationship Id="rId1436" Type="http://schemas.openxmlformats.org/officeDocument/2006/relationships/slideLayout" Target="../slideLayouts/slideLayout1436.xml"/><Relationship Id="rId1643" Type="http://schemas.openxmlformats.org/officeDocument/2006/relationships/slideLayout" Target="../slideLayouts/slideLayout1643.xml"/><Relationship Id="rId1850" Type="http://schemas.openxmlformats.org/officeDocument/2006/relationships/slideLayout" Target="../slideLayouts/slideLayout1850.xml"/><Relationship Id="rId1503" Type="http://schemas.openxmlformats.org/officeDocument/2006/relationships/slideLayout" Target="../slideLayouts/slideLayout1503.xml"/><Relationship Id="rId1710" Type="http://schemas.openxmlformats.org/officeDocument/2006/relationships/slideLayout" Target="../slideLayouts/slideLayout1710.xml"/><Relationship Id="rId1948" Type="http://schemas.openxmlformats.org/officeDocument/2006/relationships/slideLayout" Target="../slideLayouts/slideLayout1948.xml"/><Relationship Id="rId291" Type="http://schemas.openxmlformats.org/officeDocument/2006/relationships/slideLayout" Target="../slideLayouts/slideLayout291.xml"/><Relationship Id="rId1808" Type="http://schemas.openxmlformats.org/officeDocument/2006/relationships/slideLayout" Target="../slideLayouts/slideLayout1808.xml"/><Relationship Id="rId151" Type="http://schemas.openxmlformats.org/officeDocument/2006/relationships/slideLayout" Target="../slideLayouts/slideLayout151.xml"/><Relationship Id="rId389" Type="http://schemas.openxmlformats.org/officeDocument/2006/relationships/slideLayout" Target="../slideLayouts/slideLayout389.xml"/><Relationship Id="rId596" Type="http://schemas.openxmlformats.org/officeDocument/2006/relationships/slideLayout" Target="../slideLayouts/slideLayout596.xml"/><Relationship Id="rId249" Type="http://schemas.openxmlformats.org/officeDocument/2006/relationships/slideLayout" Target="../slideLayouts/slideLayout249.xml"/><Relationship Id="rId456" Type="http://schemas.openxmlformats.org/officeDocument/2006/relationships/slideLayout" Target="../slideLayouts/slideLayout456.xml"/><Relationship Id="rId663" Type="http://schemas.openxmlformats.org/officeDocument/2006/relationships/slideLayout" Target="../slideLayouts/slideLayout663.xml"/><Relationship Id="rId870" Type="http://schemas.openxmlformats.org/officeDocument/2006/relationships/slideLayout" Target="../slideLayouts/slideLayout870.xml"/><Relationship Id="rId1086" Type="http://schemas.openxmlformats.org/officeDocument/2006/relationships/slideLayout" Target="../slideLayouts/slideLayout1086.xml"/><Relationship Id="rId1293" Type="http://schemas.openxmlformats.org/officeDocument/2006/relationships/slideLayout" Target="../slideLayouts/slideLayout1293.xml"/><Relationship Id="rId109" Type="http://schemas.openxmlformats.org/officeDocument/2006/relationships/slideLayout" Target="../slideLayouts/slideLayout109.xml"/><Relationship Id="rId316" Type="http://schemas.openxmlformats.org/officeDocument/2006/relationships/slideLayout" Target="../slideLayouts/slideLayout316.xml"/><Relationship Id="rId523" Type="http://schemas.openxmlformats.org/officeDocument/2006/relationships/slideLayout" Target="../slideLayouts/slideLayout523.xml"/><Relationship Id="rId968" Type="http://schemas.openxmlformats.org/officeDocument/2006/relationships/slideLayout" Target="../slideLayouts/slideLayout968.xml"/><Relationship Id="rId1153" Type="http://schemas.openxmlformats.org/officeDocument/2006/relationships/slideLayout" Target="../slideLayouts/slideLayout1153.xml"/><Relationship Id="rId1598" Type="http://schemas.openxmlformats.org/officeDocument/2006/relationships/slideLayout" Target="../slideLayouts/slideLayout1598.xml"/><Relationship Id="rId97" Type="http://schemas.openxmlformats.org/officeDocument/2006/relationships/slideLayout" Target="../slideLayouts/slideLayout97.xml"/><Relationship Id="rId730" Type="http://schemas.openxmlformats.org/officeDocument/2006/relationships/slideLayout" Target="../slideLayouts/slideLayout730.xml"/><Relationship Id="rId828" Type="http://schemas.openxmlformats.org/officeDocument/2006/relationships/slideLayout" Target="../slideLayouts/slideLayout828.xml"/><Relationship Id="rId1013" Type="http://schemas.openxmlformats.org/officeDocument/2006/relationships/slideLayout" Target="../slideLayouts/slideLayout1013.xml"/><Relationship Id="rId1360" Type="http://schemas.openxmlformats.org/officeDocument/2006/relationships/slideLayout" Target="../slideLayouts/slideLayout1360.xml"/><Relationship Id="rId1458" Type="http://schemas.openxmlformats.org/officeDocument/2006/relationships/slideLayout" Target="../slideLayouts/slideLayout1458.xml"/><Relationship Id="rId1665" Type="http://schemas.openxmlformats.org/officeDocument/2006/relationships/slideLayout" Target="../slideLayouts/slideLayout1665.xml"/><Relationship Id="rId1872" Type="http://schemas.openxmlformats.org/officeDocument/2006/relationships/slideLayout" Target="../slideLayouts/slideLayout1872.xml"/><Relationship Id="rId1220" Type="http://schemas.openxmlformats.org/officeDocument/2006/relationships/slideLayout" Target="../slideLayouts/slideLayout1220.xml"/><Relationship Id="rId1318" Type="http://schemas.openxmlformats.org/officeDocument/2006/relationships/slideLayout" Target="../slideLayouts/slideLayout1318.xml"/><Relationship Id="rId1525" Type="http://schemas.openxmlformats.org/officeDocument/2006/relationships/slideLayout" Target="../slideLayouts/slideLayout1525.xml"/><Relationship Id="rId1732" Type="http://schemas.openxmlformats.org/officeDocument/2006/relationships/slideLayout" Target="../slideLayouts/slideLayout1732.xml"/><Relationship Id="rId24" Type="http://schemas.openxmlformats.org/officeDocument/2006/relationships/slideLayout" Target="../slideLayouts/slideLayout24.xml"/><Relationship Id="rId173" Type="http://schemas.openxmlformats.org/officeDocument/2006/relationships/slideLayout" Target="../slideLayouts/slideLayout173.xml"/><Relationship Id="rId380" Type="http://schemas.openxmlformats.org/officeDocument/2006/relationships/slideLayout" Target="../slideLayouts/slideLayout380.xml"/><Relationship Id="rId2061" Type="http://schemas.openxmlformats.org/officeDocument/2006/relationships/slideLayout" Target="../slideLayouts/slideLayout2061.xml"/><Relationship Id="rId240" Type="http://schemas.openxmlformats.org/officeDocument/2006/relationships/slideLayout" Target="../slideLayouts/slideLayout240.xml"/><Relationship Id="rId478" Type="http://schemas.openxmlformats.org/officeDocument/2006/relationships/slideLayout" Target="../slideLayouts/slideLayout478.xml"/><Relationship Id="rId685" Type="http://schemas.openxmlformats.org/officeDocument/2006/relationships/slideLayout" Target="../slideLayouts/slideLayout685.xml"/><Relationship Id="rId892" Type="http://schemas.openxmlformats.org/officeDocument/2006/relationships/slideLayout" Target="../slideLayouts/slideLayout892.xml"/><Relationship Id="rId100" Type="http://schemas.openxmlformats.org/officeDocument/2006/relationships/slideLayout" Target="../slideLayouts/slideLayout100.xml"/><Relationship Id="rId338" Type="http://schemas.openxmlformats.org/officeDocument/2006/relationships/slideLayout" Target="../slideLayouts/slideLayout338.xml"/><Relationship Id="rId545" Type="http://schemas.openxmlformats.org/officeDocument/2006/relationships/slideLayout" Target="../slideLayouts/slideLayout545.xml"/><Relationship Id="rId752" Type="http://schemas.openxmlformats.org/officeDocument/2006/relationships/slideLayout" Target="../slideLayouts/slideLayout752.xml"/><Relationship Id="rId1175" Type="http://schemas.openxmlformats.org/officeDocument/2006/relationships/slideLayout" Target="../slideLayouts/slideLayout1175.xml"/><Relationship Id="rId1382" Type="http://schemas.openxmlformats.org/officeDocument/2006/relationships/slideLayout" Target="../slideLayouts/slideLayout1382.xml"/><Relationship Id="rId2019" Type="http://schemas.openxmlformats.org/officeDocument/2006/relationships/slideLayout" Target="../slideLayouts/slideLayout2019.xml"/><Relationship Id="rId405" Type="http://schemas.openxmlformats.org/officeDocument/2006/relationships/slideLayout" Target="../slideLayouts/slideLayout405.xml"/><Relationship Id="rId612" Type="http://schemas.openxmlformats.org/officeDocument/2006/relationships/slideLayout" Target="../slideLayouts/slideLayout612.xml"/><Relationship Id="rId1035" Type="http://schemas.openxmlformats.org/officeDocument/2006/relationships/slideLayout" Target="../slideLayouts/slideLayout1035.xml"/><Relationship Id="rId1242" Type="http://schemas.openxmlformats.org/officeDocument/2006/relationships/slideLayout" Target="../slideLayouts/slideLayout1242.xml"/><Relationship Id="rId1687" Type="http://schemas.openxmlformats.org/officeDocument/2006/relationships/slideLayout" Target="../slideLayouts/slideLayout1687.xml"/><Relationship Id="rId1894" Type="http://schemas.openxmlformats.org/officeDocument/2006/relationships/slideLayout" Target="../slideLayouts/slideLayout1894.xml"/><Relationship Id="rId917" Type="http://schemas.openxmlformats.org/officeDocument/2006/relationships/slideLayout" Target="../slideLayouts/slideLayout917.xml"/><Relationship Id="rId1102" Type="http://schemas.openxmlformats.org/officeDocument/2006/relationships/slideLayout" Target="../slideLayouts/slideLayout1102.xml"/><Relationship Id="rId1547" Type="http://schemas.openxmlformats.org/officeDocument/2006/relationships/slideLayout" Target="../slideLayouts/slideLayout1547.xml"/><Relationship Id="rId1754" Type="http://schemas.openxmlformats.org/officeDocument/2006/relationships/slideLayout" Target="../slideLayouts/slideLayout1754.xml"/><Relationship Id="rId1961" Type="http://schemas.openxmlformats.org/officeDocument/2006/relationships/slideLayout" Target="../slideLayouts/slideLayout1961.xml"/><Relationship Id="rId46" Type="http://schemas.openxmlformats.org/officeDocument/2006/relationships/slideLayout" Target="../slideLayouts/slideLayout46.xml"/><Relationship Id="rId1407" Type="http://schemas.openxmlformats.org/officeDocument/2006/relationships/slideLayout" Target="../slideLayouts/slideLayout1407.xml"/><Relationship Id="rId1614" Type="http://schemas.openxmlformats.org/officeDocument/2006/relationships/slideLayout" Target="../slideLayouts/slideLayout1614.xml"/><Relationship Id="rId1821" Type="http://schemas.openxmlformats.org/officeDocument/2006/relationships/slideLayout" Target="../slideLayouts/slideLayout1821.xml"/><Relationship Id="rId195" Type="http://schemas.openxmlformats.org/officeDocument/2006/relationships/slideLayout" Target="../slideLayouts/slideLayout195.xml"/><Relationship Id="rId1919" Type="http://schemas.openxmlformats.org/officeDocument/2006/relationships/slideLayout" Target="../slideLayouts/slideLayout1919.xml"/><Relationship Id="rId262" Type="http://schemas.openxmlformats.org/officeDocument/2006/relationships/slideLayout" Target="../slideLayouts/slideLayout262.xml"/><Relationship Id="rId567" Type="http://schemas.openxmlformats.org/officeDocument/2006/relationships/slideLayout" Target="../slideLayouts/slideLayout567.xml"/><Relationship Id="rId1197" Type="http://schemas.openxmlformats.org/officeDocument/2006/relationships/slideLayout" Target="../slideLayouts/slideLayout1197.xml"/><Relationship Id="rId122" Type="http://schemas.openxmlformats.org/officeDocument/2006/relationships/slideLayout" Target="../slideLayouts/slideLayout122.xml"/><Relationship Id="rId774" Type="http://schemas.openxmlformats.org/officeDocument/2006/relationships/slideLayout" Target="../slideLayouts/slideLayout774.xml"/><Relationship Id="rId981" Type="http://schemas.openxmlformats.org/officeDocument/2006/relationships/slideLayout" Target="../slideLayouts/slideLayout981.xml"/><Relationship Id="rId1057" Type="http://schemas.openxmlformats.org/officeDocument/2006/relationships/slideLayout" Target="../slideLayouts/slideLayout1057.xml"/><Relationship Id="rId2010" Type="http://schemas.openxmlformats.org/officeDocument/2006/relationships/slideLayout" Target="../slideLayouts/slideLayout2010.xml"/><Relationship Id="rId427" Type="http://schemas.openxmlformats.org/officeDocument/2006/relationships/slideLayout" Target="../slideLayouts/slideLayout427.xml"/><Relationship Id="rId634" Type="http://schemas.openxmlformats.org/officeDocument/2006/relationships/slideLayout" Target="../slideLayouts/slideLayout634.xml"/><Relationship Id="rId841" Type="http://schemas.openxmlformats.org/officeDocument/2006/relationships/slideLayout" Target="../slideLayouts/slideLayout841.xml"/><Relationship Id="rId1264" Type="http://schemas.openxmlformats.org/officeDocument/2006/relationships/slideLayout" Target="../slideLayouts/slideLayout1264.xml"/><Relationship Id="rId1471" Type="http://schemas.openxmlformats.org/officeDocument/2006/relationships/slideLayout" Target="../slideLayouts/slideLayout1471.xml"/><Relationship Id="rId1569" Type="http://schemas.openxmlformats.org/officeDocument/2006/relationships/slideLayout" Target="../slideLayouts/slideLayout1569.xml"/><Relationship Id="rId701" Type="http://schemas.openxmlformats.org/officeDocument/2006/relationships/slideLayout" Target="../slideLayouts/slideLayout701.xml"/><Relationship Id="rId939" Type="http://schemas.openxmlformats.org/officeDocument/2006/relationships/slideLayout" Target="../slideLayouts/slideLayout939.xml"/><Relationship Id="rId1124" Type="http://schemas.openxmlformats.org/officeDocument/2006/relationships/slideLayout" Target="../slideLayouts/slideLayout1124.xml"/><Relationship Id="rId1331" Type="http://schemas.openxmlformats.org/officeDocument/2006/relationships/slideLayout" Target="../slideLayouts/slideLayout1331.xml"/><Relationship Id="rId1776" Type="http://schemas.openxmlformats.org/officeDocument/2006/relationships/slideLayout" Target="../slideLayouts/slideLayout1776.xml"/><Relationship Id="rId1983" Type="http://schemas.openxmlformats.org/officeDocument/2006/relationships/slideLayout" Target="../slideLayouts/slideLayout1983.xml"/><Relationship Id="rId68" Type="http://schemas.openxmlformats.org/officeDocument/2006/relationships/slideLayout" Target="../slideLayouts/slideLayout68.xml"/><Relationship Id="rId1429" Type="http://schemas.openxmlformats.org/officeDocument/2006/relationships/slideLayout" Target="../slideLayouts/slideLayout1429.xml"/><Relationship Id="rId1636" Type="http://schemas.openxmlformats.org/officeDocument/2006/relationships/slideLayout" Target="../slideLayouts/slideLayout1636.xml"/><Relationship Id="rId1843" Type="http://schemas.openxmlformats.org/officeDocument/2006/relationships/slideLayout" Target="../slideLayouts/slideLayout1843.xml"/><Relationship Id="rId1703" Type="http://schemas.openxmlformats.org/officeDocument/2006/relationships/slideLayout" Target="../slideLayouts/slideLayout1703.xml"/><Relationship Id="rId1910" Type="http://schemas.openxmlformats.org/officeDocument/2006/relationships/slideLayout" Target="../slideLayouts/slideLayout1910.xml"/><Relationship Id="rId284" Type="http://schemas.openxmlformats.org/officeDocument/2006/relationships/slideLayout" Target="../slideLayouts/slideLayout284.xml"/><Relationship Id="rId491" Type="http://schemas.openxmlformats.org/officeDocument/2006/relationships/slideLayout" Target="../slideLayouts/slideLayout491.xml"/><Relationship Id="rId144" Type="http://schemas.openxmlformats.org/officeDocument/2006/relationships/slideLayout" Target="../slideLayouts/slideLayout144.xml"/><Relationship Id="rId589" Type="http://schemas.openxmlformats.org/officeDocument/2006/relationships/slideLayout" Target="../slideLayouts/slideLayout589.xml"/><Relationship Id="rId796" Type="http://schemas.openxmlformats.org/officeDocument/2006/relationships/slideLayout" Target="../slideLayouts/slideLayout796.xml"/><Relationship Id="rId351" Type="http://schemas.openxmlformats.org/officeDocument/2006/relationships/slideLayout" Target="../slideLayouts/slideLayout351.xml"/><Relationship Id="rId449" Type="http://schemas.openxmlformats.org/officeDocument/2006/relationships/slideLayout" Target="../slideLayouts/slideLayout449.xml"/><Relationship Id="rId656" Type="http://schemas.openxmlformats.org/officeDocument/2006/relationships/slideLayout" Target="../slideLayouts/slideLayout656.xml"/><Relationship Id="rId863" Type="http://schemas.openxmlformats.org/officeDocument/2006/relationships/slideLayout" Target="../slideLayouts/slideLayout863.xml"/><Relationship Id="rId1079" Type="http://schemas.openxmlformats.org/officeDocument/2006/relationships/slideLayout" Target="../slideLayouts/slideLayout1079.xml"/><Relationship Id="rId1286" Type="http://schemas.openxmlformats.org/officeDocument/2006/relationships/slideLayout" Target="../slideLayouts/slideLayout1286.xml"/><Relationship Id="rId1493" Type="http://schemas.openxmlformats.org/officeDocument/2006/relationships/slideLayout" Target="../slideLayouts/slideLayout1493.xml"/><Relationship Id="rId2032" Type="http://schemas.openxmlformats.org/officeDocument/2006/relationships/slideLayout" Target="../slideLayouts/slideLayout2032.xml"/><Relationship Id="rId211" Type="http://schemas.openxmlformats.org/officeDocument/2006/relationships/slideLayout" Target="../slideLayouts/slideLayout211.xml"/><Relationship Id="rId309" Type="http://schemas.openxmlformats.org/officeDocument/2006/relationships/slideLayout" Target="../slideLayouts/slideLayout309.xml"/><Relationship Id="rId516" Type="http://schemas.openxmlformats.org/officeDocument/2006/relationships/slideLayout" Target="../slideLayouts/slideLayout516.xml"/><Relationship Id="rId1146" Type="http://schemas.openxmlformats.org/officeDocument/2006/relationships/slideLayout" Target="../slideLayouts/slideLayout1146.xml"/><Relationship Id="rId1798" Type="http://schemas.openxmlformats.org/officeDocument/2006/relationships/slideLayout" Target="../slideLayouts/slideLayout1798.xml"/><Relationship Id="rId723" Type="http://schemas.openxmlformats.org/officeDocument/2006/relationships/slideLayout" Target="../slideLayouts/slideLayout723.xml"/><Relationship Id="rId930" Type="http://schemas.openxmlformats.org/officeDocument/2006/relationships/slideLayout" Target="../slideLayouts/slideLayout930.xml"/><Relationship Id="rId1006" Type="http://schemas.openxmlformats.org/officeDocument/2006/relationships/slideLayout" Target="../slideLayouts/slideLayout1006.xml"/><Relationship Id="rId1353" Type="http://schemas.openxmlformats.org/officeDocument/2006/relationships/slideLayout" Target="../slideLayouts/slideLayout1353.xml"/><Relationship Id="rId1560" Type="http://schemas.openxmlformats.org/officeDocument/2006/relationships/slideLayout" Target="../slideLayouts/slideLayout1560.xml"/><Relationship Id="rId1658" Type="http://schemas.openxmlformats.org/officeDocument/2006/relationships/slideLayout" Target="../slideLayouts/slideLayout1658.xml"/><Relationship Id="rId1865" Type="http://schemas.openxmlformats.org/officeDocument/2006/relationships/slideLayout" Target="../slideLayouts/slideLayout1865.xml"/><Relationship Id="rId1213" Type="http://schemas.openxmlformats.org/officeDocument/2006/relationships/slideLayout" Target="../slideLayouts/slideLayout1213.xml"/><Relationship Id="rId1420" Type="http://schemas.openxmlformats.org/officeDocument/2006/relationships/slideLayout" Target="../slideLayouts/slideLayout1420.xml"/><Relationship Id="rId1518" Type="http://schemas.openxmlformats.org/officeDocument/2006/relationships/slideLayout" Target="../slideLayouts/slideLayout1518.xml"/><Relationship Id="rId1725" Type="http://schemas.openxmlformats.org/officeDocument/2006/relationships/slideLayout" Target="../slideLayouts/slideLayout1725.xml"/><Relationship Id="rId1932" Type="http://schemas.openxmlformats.org/officeDocument/2006/relationships/slideLayout" Target="../slideLayouts/slideLayout1932.xml"/><Relationship Id="rId17" Type="http://schemas.openxmlformats.org/officeDocument/2006/relationships/slideLayout" Target="../slideLayouts/slideLayout17.xml"/><Relationship Id="rId166" Type="http://schemas.openxmlformats.org/officeDocument/2006/relationships/slideLayout" Target="../slideLayouts/slideLayout166.xml"/><Relationship Id="rId373" Type="http://schemas.openxmlformats.org/officeDocument/2006/relationships/slideLayout" Target="../slideLayouts/slideLayout373.xml"/><Relationship Id="rId580" Type="http://schemas.openxmlformats.org/officeDocument/2006/relationships/slideLayout" Target="../slideLayouts/slideLayout580.xml"/><Relationship Id="rId2054" Type="http://schemas.openxmlformats.org/officeDocument/2006/relationships/slideLayout" Target="../slideLayouts/slideLayout2054.xml"/><Relationship Id="rId1" Type="http://schemas.openxmlformats.org/officeDocument/2006/relationships/slideLayout" Target="../slideLayouts/slideLayout1.xml"/><Relationship Id="rId233" Type="http://schemas.openxmlformats.org/officeDocument/2006/relationships/slideLayout" Target="../slideLayouts/slideLayout233.xml"/><Relationship Id="rId440" Type="http://schemas.openxmlformats.org/officeDocument/2006/relationships/slideLayout" Target="../slideLayouts/slideLayout440.xml"/><Relationship Id="rId678" Type="http://schemas.openxmlformats.org/officeDocument/2006/relationships/slideLayout" Target="../slideLayouts/slideLayout678.xml"/><Relationship Id="rId885" Type="http://schemas.openxmlformats.org/officeDocument/2006/relationships/slideLayout" Target="../slideLayouts/slideLayout885.xml"/><Relationship Id="rId1070" Type="http://schemas.openxmlformats.org/officeDocument/2006/relationships/slideLayout" Target="../slideLayouts/slideLayout1070.xml"/><Relationship Id="rId300" Type="http://schemas.openxmlformats.org/officeDocument/2006/relationships/slideLayout" Target="../slideLayouts/slideLayout300.xml"/><Relationship Id="rId538" Type="http://schemas.openxmlformats.org/officeDocument/2006/relationships/slideLayout" Target="../slideLayouts/slideLayout538.xml"/><Relationship Id="rId745" Type="http://schemas.openxmlformats.org/officeDocument/2006/relationships/slideLayout" Target="../slideLayouts/slideLayout745.xml"/><Relationship Id="rId952" Type="http://schemas.openxmlformats.org/officeDocument/2006/relationships/slideLayout" Target="../slideLayouts/slideLayout952.xml"/><Relationship Id="rId1168" Type="http://schemas.openxmlformats.org/officeDocument/2006/relationships/slideLayout" Target="../slideLayouts/slideLayout1168.xml"/><Relationship Id="rId1375" Type="http://schemas.openxmlformats.org/officeDocument/2006/relationships/slideLayout" Target="../slideLayouts/slideLayout1375.xml"/><Relationship Id="rId1582" Type="http://schemas.openxmlformats.org/officeDocument/2006/relationships/slideLayout" Target="../slideLayouts/slideLayout1582.xml"/><Relationship Id="rId81" Type="http://schemas.openxmlformats.org/officeDocument/2006/relationships/slideLayout" Target="../slideLayouts/slideLayout81.xml"/><Relationship Id="rId605" Type="http://schemas.openxmlformats.org/officeDocument/2006/relationships/slideLayout" Target="../slideLayouts/slideLayout605.xml"/><Relationship Id="rId812" Type="http://schemas.openxmlformats.org/officeDocument/2006/relationships/slideLayout" Target="../slideLayouts/slideLayout812.xml"/><Relationship Id="rId1028" Type="http://schemas.openxmlformats.org/officeDocument/2006/relationships/slideLayout" Target="../slideLayouts/slideLayout1028.xml"/><Relationship Id="rId1235" Type="http://schemas.openxmlformats.org/officeDocument/2006/relationships/slideLayout" Target="../slideLayouts/slideLayout1235.xml"/><Relationship Id="rId1442" Type="http://schemas.openxmlformats.org/officeDocument/2006/relationships/slideLayout" Target="../slideLayouts/slideLayout1442.xml"/><Relationship Id="rId1887" Type="http://schemas.openxmlformats.org/officeDocument/2006/relationships/slideLayout" Target="../slideLayouts/slideLayout1887.xml"/><Relationship Id="rId1302" Type="http://schemas.openxmlformats.org/officeDocument/2006/relationships/slideLayout" Target="../slideLayouts/slideLayout1302.xml"/><Relationship Id="rId1747" Type="http://schemas.openxmlformats.org/officeDocument/2006/relationships/slideLayout" Target="../slideLayouts/slideLayout1747.xml"/><Relationship Id="rId1954" Type="http://schemas.openxmlformats.org/officeDocument/2006/relationships/slideLayout" Target="../slideLayouts/slideLayout1954.xml"/><Relationship Id="rId39" Type="http://schemas.openxmlformats.org/officeDocument/2006/relationships/slideLayout" Target="../slideLayouts/slideLayout39.xml"/><Relationship Id="rId1607" Type="http://schemas.openxmlformats.org/officeDocument/2006/relationships/slideLayout" Target="../slideLayouts/slideLayout1607.xml"/><Relationship Id="rId1814" Type="http://schemas.openxmlformats.org/officeDocument/2006/relationships/slideLayout" Target="../slideLayouts/slideLayout1814.xml"/><Relationship Id="rId188" Type="http://schemas.openxmlformats.org/officeDocument/2006/relationships/slideLayout" Target="../slideLayouts/slideLayout188.xml"/><Relationship Id="rId395" Type="http://schemas.openxmlformats.org/officeDocument/2006/relationships/slideLayout" Target="../slideLayouts/slideLayout395.xml"/><Relationship Id="rId255" Type="http://schemas.openxmlformats.org/officeDocument/2006/relationships/slideLayout" Target="../slideLayouts/slideLayout255.xml"/><Relationship Id="rId462" Type="http://schemas.openxmlformats.org/officeDocument/2006/relationships/slideLayout" Target="../slideLayouts/slideLayout462.xml"/><Relationship Id="rId1092" Type="http://schemas.openxmlformats.org/officeDocument/2006/relationships/slideLayout" Target="../slideLayouts/slideLayout1092.xml"/><Relationship Id="rId1397" Type="http://schemas.openxmlformats.org/officeDocument/2006/relationships/slideLayout" Target="../slideLayouts/slideLayout1397.xml"/><Relationship Id="rId115" Type="http://schemas.openxmlformats.org/officeDocument/2006/relationships/slideLayout" Target="../slideLayouts/slideLayout115.xml"/><Relationship Id="rId322" Type="http://schemas.openxmlformats.org/officeDocument/2006/relationships/slideLayout" Target="../slideLayouts/slideLayout322.xml"/><Relationship Id="rId767" Type="http://schemas.openxmlformats.org/officeDocument/2006/relationships/slideLayout" Target="../slideLayouts/slideLayout767.xml"/><Relationship Id="rId974" Type="http://schemas.openxmlformats.org/officeDocument/2006/relationships/slideLayout" Target="../slideLayouts/slideLayout974.xml"/><Relationship Id="rId2003" Type="http://schemas.openxmlformats.org/officeDocument/2006/relationships/slideLayout" Target="../slideLayouts/slideLayout2003.xml"/><Relationship Id="rId627" Type="http://schemas.openxmlformats.org/officeDocument/2006/relationships/slideLayout" Target="../slideLayouts/slideLayout627.xml"/><Relationship Id="rId834" Type="http://schemas.openxmlformats.org/officeDocument/2006/relationships/slideLayout" Target="../slideLayouts/slideLayout834.xml"/><Relationship Id="rId1257" Type="http://schemas.openxmlformats.org/officeDocument/2006/relationships/slideLayout" Target="../slideLayouts/slideLayout1257.xml"/><Relationship Id="rId1464" Type="http://schemas.openxmlformats.org/officeDocument/2006/relationships/slideLayout" Target="../slideLayouts/slideLayout1464.xml"/><Relationship Id="rId1671" Type="http://schemas.openxmlformats.org/officeDocument/2006/relationships/slideLayout" Target="../slideLayouts/slideLayout1671.xml"/><Relationship Id="rId901" Type="http://schemas.openxmlformats.org/officeDocument/2006/relationships/slideLayout" Target="../slideLayouts/slideLayout901.xml"/><Relationship Id="rId1117" Type="http://schemas.openxmlformats.org/officeDocument/2006/relationships/slideLayout" Target="../slideLayouts/slideLayout1117.xml"/><Relationship Id="rId1324" Type="http://schemas.openxmlformats.org/officeDocument/2006/relationships/slideLayout" Target="../slideLayouts/slideLayout1324.xml"/><Relationship Id="rId1531" Type="http://schemas.openxmlformats.org/officeDocument/2006/relationships/slideLayout" Target="../slideLayouts/slideLayout1531.xml"/><Relationship Id="rId1769" Type="http://schemas.openxmlformats.org/officeDocument/2006/relationships/slideLayout" Target="../slideLayouts/slideLayout1769.xml"/><Relationship Id="rId1976" Type="http://schemas.openxmlformats.org/officeDocument/2006/relationships/slideLayout" Target="../slideLayouts/slideLayout1976.xml"/><Relationship Id="rId30" Type="http://schemas.openxmlformats.org/officeDocument/2006/relationships/slideLayout" Target="../slideLayouts/slideLayout30.xml"/><Relationship Id="rId1629" Type="http://schemas.openxmlformats.org/officeDocument/2006/relationships/slideLayout" Target="../slideLayouts/slideLayout1629.xml"/><Relationship Id="rId1836" Type="http://schemas.openxmlformats.org/officeDocument/2006/relationships/slideLayout" Target="../slideLayouts/slideLayout1836.xml"/><Relationship Id="rId1903" Type="http://schemas.openxmlformats.org/officeDocument/2006/relationships/slideLayout" Target="../slideLayouts/slideLayout1903.xml"/><Relationship Id="rId277" Type="http://schemas.openxmlformats.org/officeDocument/2006/relationships/slideLayout" Target="../slideLayouts/slideLayout277.xml"/><Relationship Id="rId484" Type="http://schemas.openxmlformats.org/officeDocument/2006/relationships/slideLayout" Target="../slideLayouts/slideLayout484.xml"/><Relationship Id="rId137" Type="http://schemas.openxmlformats.org/officeDocument/2006/relationships/slideLayout" Target="../slideLayouts/slideLayout137.xml"/><Relationship Id="rId344" Type="http://schemas.openxmlformats.org/officeDocument/2006/relationships/slideLayout" Target="../slideLayouts/slideLayout344.xml"/><Relationship Id="rId691" Type="http://schemas.openxmlformats.org/officeDocument/2006/relationships/slideLayout" Target="../slideLayouts/slideLayout691.xml"/><Relationship Id="rId789" Type="http://schemas.openxmlformats.org/officeDocument/2006/relationships/slideLayout" Target="../slideLayouts/slideLayout789.xml"/><Relationship Id="rId996" Type="http://schemas.openxmlformats.org/officeDocument/2006/relationships/slideLayout" Target="../slideLayouts/slideLayout996.xml"/><Relationship Id="rId2025" Type="http://schemas.openxmlformats.org/officeDocument/2006/relationships/slideLayout" Target="../slideLayouts/slideLayout2025.xml"/><Relationship Id="rId551" Type="http://schemas.openxmlformats.org/officeDocument/2006/relationships/slideLayout" Target="../slideLayouts/slideLayout551.xml"/><Relationship Id="rId649" Type="http://schemas.openxmlformats.org/officeDocument/2006/relationships/slideLayout" Target="../slideLayouts/slideLayout649.xml"/><Relationship Id="rId856" Type="http://schemas.openxmlformats.org/officeDocument/2006/relationships/slideLayout" Target="../slideLayouts/slideLayout856.xml"/><Relationship Id="rId1181" Type="http://schemas.openxmlformats.org/officeDocument/2006/relationships/slideLayout" Target="../slideLayouts/slideLayout1181.xml"/><Relationship Id="rId1279" Type="http://schemas.openxmlformats.org/officeDocument/2006/relationships/slideLayout" Target="../slideLayouts/slideLayout1279.xml"/><Relationship Id="rId1486" Type="http://schemas.openxmlformats.org/officeDocument/2006/relationships/slideLayout" Target="../slideLayouts/slideLayout1486.xml"/><Relationship Id="rId204" Type="http://schemas.openxmlformats.org/officeDocument/2006/relationships/slideLayout" Target="../slideLayouts/slideLayout204.xml"/><Relationship Id="rId411" Type="http://schemas.openxmlformats.org/officeDocument/2006/relationships/slideLayout" Target="../slideLayouts/slideLayout411.xml"/><Relationship Id="rId509" Type="http://schemas.openxmlformats.org/officeDocument/2006/relationships/slideLayout" Target="../slideLayouts/slideLayout509.xml"/><Relationship Id="rId1041" Type="http://schemas.openxmlformats.org/officeDocument/2006/relationships/slideLayout" Target="../slideLayouts/slideLayout1041.xml"/><Relationship Id="rId1139" Type="http://schemas.openxmlformats.org/officeDocument/2006/relationships/slideLayout" Target="../slideLayouts/slideLayout1139.xml"/><Relationship Id="rId1346" Type="http://schemas.openxmlformats.org/officeDocument/2006/relationships/slideLayout" Target="../slideLayouts/slideLayout1346.xml"/><Relationship Id="rId1693" Type="http://schemas.openxmlformats.org/officeDocument/2006/relationships/slideLayout" Target="../slideLayouts/slideLayout1693.xml"/><Relationship Id="rId1998" Type="http://schemas.openxmlformats.org/officeDocument/2006/relationships/slideLayout" Target="../slideLayouts/slideLayout1998.xml"/><Relationship Id="rId716" Type="http://schemas.openxmlformats.org/officeDocument/2006/relationships/slideLayout" Target="../slideLayouts/slideLayout716.xml"/><Relationship Id="rId923" Type="http://schemas.openxmlformats.org/officeDocument/2006/relationships/slideLayout" Target="../slideLayouts/slideLayout923.xml"/><Relationship Id="rId1553" Type="http://schemas.openxmlformats.org/officeDocument/2006/relationships/slideLayout" Target="../slideLayouts/slideLayout1553.xml"/><Relationship Id="rId1760" Type="http://schemas.openxmlformats.org/officeDocument/2006/relationships/slideLayout" Target="../slideLayouts/slideLayout1760.xml"/><Relationship Id="rId1858" Type="http://schemas.openxmlformats.org/officeDocument/2006/relationships/slideLayout" Target="../slideLayouts/slideLayout1858.xml"/><Relationship Id="rId52" Type="http://schemas.openxmlformats.org/officeDocument/2006/relationships/slideLayout" Target="../slideLayouts/slideLayout52.xml"/><Relationship Id="rId1206" Type="http://schemas.openxmlformats.org/officeDocument/2006/relationships/slideLayout" Target="../slideLayouts/slideLayout1206.xml"/><Relationship Id="rId1413" Type="http://schemas.openxmlformats.org/officeDocument/2006/relationships/slideLayout" Target="../slideLayouts/slideLayout1413.xml"/><Relationship Id="rId1620" Type="http://schemas.openxmlformats.org/officeDocument/2006/relationships/slideLayout" Target="../slideLayouts/slideLayout1620.xml"/><Relationship Id="rId1718" Type="http://schemas.openxmlformats.org/officeDocument/2006/relationships/slideLayout" Target="../slideLayouts/slideLayout1718.xml"/><Relationship Id="rId1925" Type="http://schemas.openxmlformats.org/officeDocument/2006/relationships/slideLayout" Target="../slideLayouts/slideLayout1925.xml"/><Relationship Id="rId299" Type="http://schemas.openxmlformats.org/officeDocument/2006/relationships/slideLayout" Target="../slideLayouts/slideLayout299.xml"/><Relationship Id="rId159" Type="http://schemas.openxmlformats.org/officeDocument/2006/relationships/slideLayout" Target="../slideLayouts/slideLayout159.xml"/><Relationship Id="rId366" Type="http://schemas.openxmlformats.org/officeDocument/2006/relationships/slideLayout" Target="../slideLayouts/slideLayout366.xml"/><Relationship Id="rId573" Type="http://schemas.openxmlformats.org/officeDocument/2006/relationships/slideLayout" Target="../slideLayouts/slideLayout573.xml"/><Relationship Id="rId780" Type="http://schemas.openxmlformats.org/officeDocument/2006/relationships/slideLayout" Target="../slideLayouts/slideLayout780.xml"/><Relationship Id="rId2047" Type="http://schemas.openxmlformats.org/officeDocument/2006/relationships/slideLayout" Target="../slideLayouts/slideLayout2047.xml"/><Relationship Id="rId226" Type="http://schemas.openxmlformats.org/officeDocument/2006/relationships/slideLayout" Target="../slideLayouts/slideLayout226.xml"/><Relationship Id="rId433" Type="http://schemas.openxmlformats.org/officeDocument/2006/relationships/slideLayout" Target="../slideLayouts/slideLayout433.xml"/><Relationship Id="rId878" Type="http://schemas.openxmlformats.org/officeDocument/2006/relationships/slideLayout" Target="../slideLayouts/slideLayout878.xml"/><Relationship Id="rId1063" Type="http://schemas.openxmlformats.org/officeDocument/2006/relationships/slideLayout" Target="../slideLayouts/slideLayout1063.xml"/><Relationship Id="rId1270" Type="http://schemas.openxmlformats.org/officeDocument/2006/relationships/slideLayout" Target="../slideLayouts/slideLayout1270.xml"/><Relationship Id="rId640" Type="http://schemas.openxmlformats.org/officeDocument/2006/relationships/slideLayout" Target="../slideLayouts/slideLayout640.xml"/><Relationship Id="rId738" Type="http://schemas.openxmlformats.org/officeDocument/2006/relationships/slideLayout" Target="../slideLayouts/slideLayout738.xml"/><Relationship Id="rId945" Type="http://schemas.openxmlformats.org/officeDocument/2006/relationships/slideLayout" Target="../slideLayouts/slideLayout945.xml"/><Relationship Id="rId1368" Type="http://schemas.openxmlformats.org/officeDocument/2006/relationships/slideLayout" Target="../slideLayouts/slideLayout1368.xml"/><Relationship Id="rId1575" Type="http://schemas.openxmlformats.org/officeDocument/2006/relationships/slideLayout" Target="../slideLayouts/slideLayout1575.xml"/><Relationship Id="rId1782" Type="http://schemas.openxmlformats.org/officeDocument/2006/relationships/slideLayout" Target="../slideLayouts/slideLayout1782.xml"/><Relationship Id="rId74" Type="http://schemas.openxmlformats.org/officeDocument/2006/relationships/slideLayout" Target="../slideLayouts/slideLayout74.xml"/><Relationship Id="rId500" Type="http://schemas.openxmlformats.org/officeDocument/2006/relationships/slideLayout" Target="../slideLayouts/slideLayout500.xml"/><Relationship Id="rId805" Type="http://schemas.openxmlformats.org/officeDocument/2006/relationships/slideLayout" Target="../slideLayouts/slideLayout805.xml"/><Relationship Id="rId1130" Type="http://schemas.openxmlformats.org/officeDocument/2006/relationships/slideLayout" Target="../slideLayouts/slideLayout1130.xml"/><Relationship Id="rId1228" Type="http://schemas.openxmlformats.org/officeDocument/2006/relationships/slideLayout" Target="../slideLayouts/slideLayout1228.xml"/><Relationship Id="rId1435" Type="http://schemas.openxmlformats.org/officeDocument/2006/relationships/slideLayout" Target="../slideLayouts/slideLayout1435.xml"/><Relationship Id="rId1642" Type="http://schemas.openxmlformats.org/officeDocument/2006/relationships/slideLayout" Target="../slideLayouts/slideLayout1642.xml"/><Relationship Id="rId1947" Type="http://schemas.openxmlformats.org/officeDocument/2006/relationships/slideLayout" Target="../slideLayouts/slideLayout1947.xml"/><Relationship Id="rId1502" Type="http://schemas.openxmlformats.org/officeDocument/2006/relationships/slideLayout" Target="../slideLayouts/slideLayout1502.xml"/><Relationship Id="rId1807" Type="http://schemas.openxmlformats.org/officeDocument/2006/relationships/slideLayout" Target="../slideLayouts/slideLayout1807.xml"/><Relationship Id="rId290" Type="http://schemas.openxmlformats.org/officeDocument/2006/relationships/slideLayout" Target="../slideLayouts/slideLayout290.xml"/><Relationship Id="rId388" Type="http://schemas.openxmlformats.org/officeDocument/2006/relationships/slideLayout" Target="../slideLayouts/slideLayout388.xml"/><Relationship Id="rId150" Type="http://schemas.openxmlformats.org/officeDocument/2006/relationships/slideLayout" Target="../slideLayouts/slideLayout150.xml"/><Relationship Id="rId595" Type="http://schemas.openxmlformats.org/officeDocument/2006/relationships/slideLayout" Target="../slideLayouts/slideLayout595.xml"/><Relationship Id="rId248" Type="http://schemas.openxmlformats.org/officeDocument/2006/relationships/slideLayout" Target="../slideLayouts/slideLayout248.xml"/><Relationship Id="rId455" Type="http://schemas.openxmlformats.org/officeDocument/2006/relationships/slideLayout" Target="../slideLayouts/slideLayout455.xml"/><Relationship Id="rId662" Type="http://schemas.openxmlformats.org/officeDocument/2006/relationships/slideLayout" Target="../slideLayouts/slideLayout662.xml"/><Relationship Id="rId1085" Type="http://schemas.openxmlformats.org/officeDocument/2006/relationships/slideLayout" Target="../slideLayouts/slideLayout1085.xml"/><Relationship Id="rId1292" Type="http://schemas.openxmlformats.org/officeDocument/2006/relationships/slideLayout" Target="../slideLayouts/slideLayout1292.xml"/><Relationship Id="rId108" Type="http://schemas.openxmlformats.org/officeDocument/2006/relationships/slideLayout" Target="../slideLayouts/slideLayout108.xml"/><Relationship Id="rId315" Type="http://schemas.openxmlformats.org/officeDocument/2006/relationships/slideLayout" Target="../slideLayouts/slideLayout315.xml"/><Relationship Id="rId522" Type="http://schemas.openxmlformats.org/officeDocument/2006/relationships/slideLayout" Target="../slideLayouts/slideLayout522.xml"/><Relationship Id="rId967" Type="http://schemas.openxmlformats.org/officeDocument/2006/relationships/slideLayout" Target="../slideLayouts/slideLayout967.xml"/><Relationship Id="rId1152" Type="http://schemas.openxmlformats.org/officeDocument/2006/relationships/slideLayout" Target="../slideLayouts/slideLayout1152.xml"/><Relationship Id="rId1597" Type="http://schemas.openxmlformats.org/officeDocument/2006/relationships/slideLayout" Target="../slideLayouts/slideLayout1597.xml"/><Relationship Id="rId96" Type="http://schemas.openxmlformats.org/officeDocument/2006/relationships/slideLayout" Target="../slideLayouts/slideLayout96.xml"/><Relationship Id="rId827" Type="http://schemas.openxmlformats.org/officeDocument/2006/relationships/slideLayout" Target="../slideLayouts/slideLayout827.xml"/><Relationship Id="rId1012" Type="http://schemas.openxmlformats.org/officeDocument/2006/relationships/slideLayout" Target="../slideLayouts/slideLayout1012.xml"/><Relationship Id="rId1457" Type="http://schemas.openxmlformats.org/officeDocument/2006/relationships/slideLayout" Target="../slideLayouts/slideLayout1457.xml"/><Relationship Id="rId1664" Type="http://schemas.openxmlformats.org/officeDocument/2006/relationships/slideLayout" Target="../slideLayouts/slideLayout1664.xml"/><Relationship Id="rId1871" Type="http://schemas.openxmlformats.org/officeDocument/2006/relationships/slideLayout" Target="../slideLayouts/slideLayout1871.xml"/><Relationship Id="rId1317" Type="http://schemas.openxmlformats.org/officeDocument/2006/relationships/slideLayout" Target="../slideLayouts/slideLayout1317.xml"/><Relationship Id="rId1524" Type="http://schemas.openxmlformats.org/officeDocument/2006/relationships/slideLayout" Target="../slideLayouts/slideLayout1524.xml"/><Relationship Id="rId1731" Type="http://schemas.openxmlformats.org/officeDocument/2006/relationships/slideLayout" Target="../slideLayouts/slideLayout1731.xml"/><Relationship Id="rId1969" Type="http://schemas.openxmlformats.org/officeDocument/2006/relationships/slideLayout" Target="../slideLayouts/slideLayout1969.xml"/><Relationship Id="rId23" Type="http://schemas.openxmlformats.org/officeDocument/2006/relationships/slideLayout" Target="../slideLayouts/slideLayout23.xml"/><Relationship Id="rId1829" Type="http://schemas.openxmlformats.org/officeDocument/2006/relationships/slideLayout" Target="../slideLayouts/slideLayout1829.xml"/><Relationship Id="rId172" Type="http://schemas.openxmlformats.org/officeDocument/2006/relationships/slideLayout" Target="../slideLayouts/slideLayout172.xml"/><Relationship Id="rId477" Type="http://schemas.openxmlformats.org/officeDocument/2006/relationships/slideLayout" Target="../slideLayouts/slideLayout477.xml"/><Relationship Id="rId684" Type="http://schemas.openxmlformats.org/officeDocument/2006/relationships/slideLayout" Target="../slideLayouts/slideLayout684.xml"/><Relationship Id="rId2060" Type="http://schemas.openxmlformats.org/officeDocument/2006/relationships/slideLayout" Target="../slideLayouts/slideLayout2060.xml"/><Relationship Id="rId337" Type="http://schemas.openxmlformats.org/officeDocument/2006/relationships/slideLayout" Target="../slideLayouts/slideLayout337.xml"/><Relationship Id="rId891" Type="http://schemas.openxmlformats.org/officeDocument/2006/relationships/slideLayout" Target="../slideLayouts/slideLayout891.xml"/><Relationship Id="rId989" Type="http://schemas.openxmlformats.org/officeDocument/2006/relationships/slideLayout" Target="../slideLayouts/slideLayout989.xml"/><Relationship Id="rId2018" Type="http://schemas.openxmlformats.org/officeDocument/2006/relationships/slideLayout" Target="../slideLayouts/slideLayout2018.xml"/><Relationship Id="rId544" Type="http://schemas.openxmlformats.org/officeDocument/2006/relationships/slideLayout" Target="../slideLayouts/slideLayout544.xml"/><Relationship Id="rId751" Type="http://schemas.openxmlformats.org/officeDocument/2006/relationships/slideLayout" Target="../slideLayouts/slideLayout751.xml"/><Relationship Id="rId849" Type="http://schemas.openxmlformats.org/officeDocument/2006/relationships/slideLayout" Target="../slideLayouts/slideLayout849.xml"/><Relationship Id="rId1174" Type="http://schemas.openxmlformats.org/officeDocument/2006/relationships/slideLayout" Target="../slideLayouts/slideLayout1174.xml"/><Relationship Id="rId1381" Type="http://schemas.openxmlformats.org/officeDocument/2006/relationships/slideLayout" Target="../slideLayouts/slideLayout1381.xml"/><Relationship Id="rId1479" Type="http://schemas.openxmlformats.org/officeDocument/2006/relationships/slideLayout" Target="../slideLayouts/slideLayout1479.xml"/><Relationship Id="rId1686" Type="http://schemas.openxmlformats.org/officeDocument/2006/relationships/slideLayout" Target="../slideLayouts/slideLayout1686.xml"/><Relationship Id="rId404" Type="http://schemas.openxmlformats.org/officeDocument/2006/relationships/slideLayout" Target="../slideLayouts/slideLayout404.xml"/><Relationship Id="rId611" Type="http://schemas.openxmlformats.org/officeDocument/2006/relationships/slideLayout" Target="../slideLayouts/slideLayout611.xml"/><Relationship Id="rId1034" Type="http://schemas.openxmlformats.org/officeDocument/2006/relationships/slideLayout" Target="../slideLayouts/slideLayout1034.xml"/><Relationship Id="rId1241" Type="http://schemas.openxmlformats.org/officeDocument/2006/relationships/slideLayout" Target="../slideLayouts/slideLayout1241.xml"/><Relationship Id="rId1339" Type="http://schemas.openxmlformats.org/officeDocument/2006/relationships/slideLayout" Target="../slideLayouts/slideLayout1339.xml"/><Relationship Id="rId1893" Type="http://schemas.openxmlformats.org/officeDocument/2006/relationships/slideLayout" Target="../slideLayouts/slideLayout1893.xml"/><Relationship Id="rId709" Type="http://schemas.openxmlformats.org/officeDocument/2006/relationships/slideLayout" Target="../slideLayouts/slideLayout709.xml"/><Relationship Id="rId916" Type="http://schemas.openxmlformats.org/officeDocument/2006/relationships/slideLayout" Target="../slideLayouts/slideLayout916.xml"/><Relationship Id="rId1101" Type="http://schemas.openxmlformats.org/officeDocument/2006/relationships/slideLayout" Target="../slideLayouts/slideLayout1101.xml"/><Relationship Id="rId1546" Type="http://schemas.openxmlformats.org/officeDocument/2006/relationships/slideLayout" Target="../slideLayouts/slideLayout1546.xml"/><Relationship Id="rId1753" Type="http://schemas.openxmlformats.org/officeDocument/2006/relationships/slideLayout" Target="../slideLayouts/slideLayout1753.xml"/><Relationship Id="rId1960" Type="http://schemas.openxmlformats.org/officeDocument/2006/relationships/slideLayout" Target="../slideLayouts/slideLayout1960.xml"/><Relationship Id="rId45" Type="http://schemas.openxmlformats.org/officeDocument/2006/relationships/slideLayout" Target="../slideLayouts/slideLayout45.xml"/><Relationship Id="rId1406" Type="http://schemas.openxmlformats.org/officeDocument/2006/relationships/slideLayout" Target="../slideLayouts/slideLayout1406.xml"/><Relationship Id="rId1613" Type="http://schemas.openxmlformats.org/officeDocument/2006/relationships/slideLayout" Target="../slideLayouts/slideLayout1613.xml"/><Relationship Id="rId1820" Type="http://schemas.openxmlformats.org/officeDocument/2006/relationships/slideLayout" Target="../slideLayouts/slideLayout1820.xml"/><Relationship Id="rId194" Type="http://schemas.openxmlformats.org/officeDocument/2006/relationships/slideLayout" Target="../slideLayouts/slideLayout194.xml"/><Relationship Id="rId1918" Type="http://schemas.openxmlformats.org/officeDocument/2006/relationships/slideLayout" Target="../slideLayouts/slideLayout1918.xml"/><Relationship Id="rId261" Type="http://schemas.openxmlformats.org/officeDocument/2006/relationships/slideLayout" Target="../slideLayouts/slideLayout261.xml"/><Relationship Id="rId499" Type="http://schemas.openxmlformats.org/officeDocument/2006/relationships/slideLayout" Target="../slideLayouts/slideLayout499.xml"/><Relationship Id="rId359" Type="http://schemas.openxmlformats.org/officeDocument/2006/relationships/slideLayout" Target="../slideLayouts/slideLayout359.xml"/><Relationship Id="rId566" Type="http://schemas.openxmlformats.org/officeDocument/2006/relationships/slideLayout" Target="../slideLayouts/slideLayout566.xml"/><Relationship Id="rId773" Type="http://schemas.openxmlformats.org/officeDocument/2006/relationships/slideLayout" Target="../slideLayouts/slideLayout773.xml"/><Relationship Id="rId1196" Type="http://schemas.openxmlformats.org/officeDocument/2006/relationships/slideLayout" Target="../slideLayouts/slideLayout1196.xml"/><Relationship Id="rId121" Type="http://schemas.openxmlformats.org/officeDocument/2006/relationships/slideLayout" Target="../slideLayouts/slideLayout121.xml"/><Relationship Id="rId219" Type="http://schemas.openxmlformats.org/officeDocument/2006/relationships/slideLayout" Target="../slideLayouts/slideLayout219.xml"/><Relationship Id="rId426" Type="http://schemas.openxmlformats.org/officeDocument/2006/relationships/slideLayout" Target="../slideLayouts/slideLayout426.xml"/><Relationship Id="rId633" Type="http://schemas.openxmlformats.org/officeDocument/2006/relationships/slideLayout" Target="../slideLayouts/slideLayout633.xml"/><Relationship Id="rId980" Type="http://schemas.openxmlformats.org/officeDocument/2006/relationships/slideLayout" Target="../slideLayouts/slideLayout980.xml"/><Relationship Id="rId1056" Type="http://schemas.openxmlformats.org/officeDocument/2006/relationships/slideLayout" Target="../slideLayouts/slideLayout1056.xml"/><Relationship Id="rId1263" Type="http://schemas.openxmlformats.org/officeDocument/2006/relationships/slideLayout" Target="../slideLayouts/slideLayout1263.xml"/><Relationship Id="rId840" Type="http://schemas.openxmlformats.org/officeDocument/2006/relationships/slideLayout" Target="../slideLayouts/slideLayout840.xml"/><Relationship Id="rId938" Type="http://schemas.openxmlformats.org/officeDocument/2006/relationships/slideLayout" Target="../slideLayouts/slideLayout938.xml"/><Relationship Id="rId1470" Type="http://schemas.openxmlformats.org/officeDocument/2006/relationships/slideLayout" Target="../slideLayouts/slideLayout1470.xml"/><Relationship Id="rId1568" Type="http://schemas.openxmlformats.org/officeDocument/2006/relationships/slideLayout" Target="../slideLayouts/slideLayout1568.xml"/><Relationship Id="rId1775" Type="http://schemas.openxmlformats.org/officeDocument/2006/relationships/slideLayout" Target="../slideLayouts/slideLayout1775.xml"/><Relationship Id="rId67" Type="http://schemas.openxmlformats.org/officeDocument/2006/relationships/slideLayout" Target="../slideLayouts/slideLayout67.xml"/><Relationship Id="rId700" Type="http://schemas.openxmlformats.org/officeDocument/2006/relationships/slideLayout" Target="../slideLayouts/slideLayout700.xml"/><Relationship Id="rId1123" Type="http://schemas.openxmlformats.org/officeDocument/2006/relationships/slideLayout" Target="../slideLayouts/slideLayout1123.xml"/><Relationship Id="rId1330" Type="http://schemas.openxmlformats.org/officeDocument/2006/relationships/slideLayout" Target="../slideLayouts/slideLayout1330.xml"/><Relationship Id="rId1428" Type="http://schemas.openxmlformats.org/officeDocument/2006/relationships/slideLayout" Target="../slideLayouts/slideLayout1428.xml"/><Relationship Id="rId1635" Type="http://schemas.openxmlformats.org/officeDocument/2006/relationships/slideLayout" Target="../slideLayouts/slideLayout1635.xml"/><Relationship Id="rId1982" Type="http://schemas.openxmlformats.org/officeDocument/2006/relationships/slideLayout" Target="../slideLayouts/slideLayout1982.xml"/><Relationship Id="rId1842" Type="http://schemas.openxmlformats.org/officeDocument/2006/relationships/slideLayout" Target="../slideLayouts/slideLayout1842.xml"/><Relationship Id="rId1702" Type="http://schemas.openxmlformats.org/officeDocument/2006/relationships/slideLayout" Target="../slideLayouts/slideLayout1702.xml"/><Relationship Id="rId283" Type="http://schemas.openxmlformats.org/officeDocument/2006/relationships/slideLayout" Target="../slideLayouts/slideLayout283.xml"/><Relationship Id="rId490" Type="http://schemas.openxmlformats.org/officeDocument/2006/relationships/slideLayout" Target="../slideLayouts/slideLayout490.xml"/><Relationship Id="rId143" Type="http://schemas.openxmlformats.org/officeDocument/2006/relationships/slideLayout" Target="../slideLayouts/slideLayout143.xml"/><Relationship Id="rId350" Type="http://schemas.openxmlformats.org/officeDocument/2006/relationships/slideLayout" Target="../slideLayouts/slideLayout350.xml"/><Relationship Id="rId588" Type="http://schemas.openxmlformats.org/officeDocument/2006/relationships/slideLayout" Target="../slideLayouts/slideLayout588.xml"/><Relationship Id="rId795" Type="http://schemas.openxmlformats.org/officeDocument/2006/relationships/slideLayout" Target="../slideLayouts/slideLayout795.xml"/><Relationship Id="rId2031" Type="http://schemas.openxmlformats.org/officeDocument/2006/relationships/slideLayout" Target="../slideLayouts/slideLayout2031.xml"/><Relationship Id="rId9" Type="http://schemas.openxmlformats.org/officeDocument/2006/relationships/slideLayout" Target="../slideLayouts/slideLayout9.xml"/><Relationship Id="rId210" Type="http://schemas.openxmlformats.org/officeDocument/2006/relationships/slideLayout" Target="../slideLayouts/slideLayout210.xml"/><Relationship Id="rId448" Type="http://schemas.openxmlformats.org/officeDocument/2006/relationships/slideLayout" Target="../slideLayouts/slideLayout448.xml"/><Relationship Id="rId655" Type="http://schemas.openxmlformats.org/officeDocument/2006/relationships/slideLayout" Target="../slideLayouts/slideLayout655.xml"/><Relationship Id="rId862" Type="http://schemas.openxmlformats.org/officeDocument/2006/relationships/slideLayout" Target="../slideLayouts/slideLayout862.xml"/><Relationship Id="rId1078" Type="http://schemas.openxmlformats.org/officeDocument/2006/relationships/slideLayout" Target="../slideLayouts/slideLayout1078.xml"/><Relationship Id="rId1285" Type="http://schemas.openxmlformats.org/officeDocument/2006/relationships/slideLayout" Target="../slideLayouts/slideLayout1285.xml"/><Relationship Id="rId1492" Type="http://schemas.openxmlformats.org/officeDocument/2006/relationships/slideLayout" Target="../slideLayouts/slideLayout1492.xml"/><Relationship Id="rId308" Type="http://schemas.openxmlformats.org/officeDocument/2006/relationships/slideLayout" Target="../slideLayouts/slideLayout308.xml"/><Relationship Id="rId515" Type="http://schemas.openxmlformats.org/officeDocument/2006/relationships/slideLayout" Target="../slideLayouts/slideLayout515.xml"/><Relationship Id="rId722" Type="http://schemas.openxmlformats.org/officeDocument/2006/relationships/slideLayout" Target="../slideLayouts/slideLayout722.xml"/><Relationship Id="rId1145" Type="http://schemas.openxmlformats.org/officeDocument/2006/relationships/slideLayout" Target="../slideLayouts/slideLayout1145.xml"/><Relationship Id="rId1352" Type="http://schemas.openxmlformats.org/officeDocument/2006/relationships/slideLayout" Target="../slideLayouts/slideLayout1352.xml"/><Relationship Id="rId1797" Type="http://schemas.openxmlformats.org/officeDocument/2006/relationships/slideLayout" Target="../slideLayouts/slideLayout1797.xml"/><Relationship Id="rId89" Type="http://schemas.openxmlformats.org/officeDocument/2006/relationships/slideLayout" Target="../slideLayouts/slideLayout89.xml"/><Relationship Id="rId1005" Type="http://schemas.openxmlformats.org/officeDocument/2006/relationships/slideLayout" Target="../slideLayouts/slideLayout1005.xml"/><Relationship Id="rId1212" Type="http://schemas.openxmlformats.org/officeDocument/2006/relationships/slideLayout" Target="../slideLayouts/slideLayout1212.xml"/><Relationship Id="rId1657" Type="http://schemas.openxmlformats.org/officeDocument/2006/relationships/slideLayout" Target="../slideLayouts/slideLayout1657.xml"/><Relationship Id="rId1864" Type="http://schemas.openxmlformats.org/officeDocument/2006/relationships/slideLayout" Target="../slideLayouts/slideLayout1864.xml"/><Relationship Id="rId1517" Type="http://schemas.openxmlformats.org/officeDocument/2006/relationships/slideLayout" Target="../slideLayouts/slideLayout1517.xml"/><Relationship Id="rId1724" Type="http://schemas.openxmlformats.org/officeDocument/2006/relationships/slideLayout" Target="../slideLayouts/slideLayout1724.xml"/><Relationship Id="rId16" Type="http://schemas.openxmlformats.org/officeDocument/2006/relationships/slideLayout" Target="../slideLayouts/slideLayout16.xml"/><Relationship Id="rId1931" Type="http://schemas.openxmlformats.org/officeDocument/2006/relationships/slideLayout" Target="../slideLayouts/slideLayout1931.xml"/><Relationship Id="rId165" Type="http://schemas.openxmlformats.org/officeDocument/2006/relationships/slideLayout" Target="../slideLayouts/slideLayout165.xml"/><Relationship Id="rId372" Type="http://schemas.openxmlformats.org/officeDocument/2006/relationships/slideLayout" Target="../slideLayouts/slideLayout372.xml"/><Relationship Id="rId677" Type="http://schemas.openxmlformats.org/officeDocument/2006/relationships/slideLayout" Target="../slideLayouts/slideLayout677.xml"/><Relationship Id="rId2053" Type="http://schemas.openxmlformats.org/officeDocument/2006/relationships/slideLayout" Target="../slideLayouts/slideLayout2053.xml"/><Relationship Id="rId232" Type="http://schemas.openxmlformats.org/officeDocument/2006/relationships/slideLayout" Target="../slideLayouts/slideLayout232.xml"/><Relationship Id="rId884" Type="http://schemas.openxmlformats.org/officeDocument/2006/relationships/slideLayout" Target="../slideLayouts/slideLayout884.xml"/><Relationship Id="rId537" Type="http://schemas.openxmlformats.org/officeDocument/2006/relationships/slideLayout" Target="../slideLayouts/slideLayout537.xml"/><Relationship Id="rId744" Type="http://schemas.openxmlformats.org/officeDocument/2006/relationships/slideLayout" Target="../slideLayouts/slideLayout744.xml"/><Relationship Id="rId951" Type="http://schemas.openxmlformats.org/officeDocument/2006/relationships/slideLayout" Target="../slideLayouts/slideLayout951.xml"/><Relationship Id="rId1167" Type="http://schemas.openxmlformats.org/officeDocument/2006/relationships/slideLayout" Target="../slideLayouts/slideLayout1167.xml"/><Relationship Id="rId1374" Type="http://schemas.openxmlformats.org/officeDocument/2006/relationships/slideLayout" Target="../slideLayouts/slideLayout1374.xml"/><Relationship Id="rId1581" Type="http://schemas.openxmlformats.org/officeDocument/2006/relationships/slideLayout" Target="../slideLayouts/slideLayout1581.xml"/><Relationship Id="rId1679" Type="http://schemas.openxmlformats.org/officeDocument/2006/relationships/slideLayout" Target="../slideLayouts/slideLayout1679.xml"/><Relationship Id="rId80" Type="http://schemas.openxmlformats.org/officeDocument/2006/relationships/slideLayout" Target="../slideLayouts/slideLayout80.xml"/><Relationship Id="rId604" Type="http://schemas.openxmlformats.org/officeDocument/2006/relationships/slideLayout" Target="../slideLayouts/slideLayout604.xml"/><Relationship Id="rId811" Type="http://schemas.openxmlformats.org/officeDocument/2006/relationships/slideLayout" Target="../slideLayouts/slideLayout811.xml"/><Relationship Id="rId1027" Type="http://schemas.openxmlformats.org/officeDocument/2006/relationships/slideLayout" Target="../slideLayouts/slideLayout1027.xml"/><Relationship Id="rId1234" Type="http://schemas.openxmlformats.org/officeDocument/2006/relationships/slideLayout" Target="../slideLayouts/slideLayout1234.xml"/><Relationship Id="rId1441" Type="http://schemas.openxmlformats.org/officeDocument/2006/relationships/slideLayout" Target="../slideLayouts/slideLayout1441.xml"/><Relationship Id="rId1886" Type="http://schemas.openxmlformats.org/officeDocument/2006/relationships/slideLayout" Target="../slideLayouts/slideLayout1886.xml"/><Relationship Id="rId909" Type="http://schemas.openxmlformats.org/officeDocument/2006/relationships/slideLayout" Target="../slideLayouts/slideLayout909.xml"/><Relationship Id="rId1301" Type="http://schemas.openxmlformats.org/officeDocument/2006/relationships/slideLayout" Target="../slideLayouts/slideLayout1301.xml"/><Relationship Id="rId1539" Type="http://schemas.openxmlformats.org/officeDocument/2006/relationships/slideLayout" Target="../slideLayouts/slideLayout1539.xml"/><Relationship Id="rId1746" Type="http://schemas.openxmlformats.org/officeDocument/2006/relationships/slideLayout" Target="../slideLayouts/slideLayout1746.xml"/><Relationship Id="rId1953" Type="http://schemas.openxmlformats.org/officeDocument/2006/relationships/slideLayout" Target="../slideLayouts/slideLayout1953.xml"/><Relationship Id="rId38" Type="http://schemas.openxmlformats.org/officeDocument/2006/relationships/slideLayout" Target="../slideLayouts/slideLayout38.xml"/><Relationship Id="rId1606" Type="http://schemas.openxmlformats.org/officeDocument/2006/relationships/slideLayout" Target="../slideLayouts/slideLayout1606.xml"/><Relationship Id="rId1813" Type="http://schemas.openxmlformats.org/officeDocument/2006/relationships/slideLayout" Target="../slideLayouts/slideLayout1813.xml"/><Relationship Id="rId187" Type="http://schemas.openxmlformats.org/officeDocument/2006/relationships/slideLayout" Target="../slideLayouts/slideLayout187.xml"/><Relationship Id="rId394" Type="http://schemas.openxmlformats.org/officeDocument/2006/relationships/slideLayout" Target="../slideLayouts/slideLayout394.xml"/><Relationship Id="rId254" Type="http://schemas.openxmlformats.org/officeDocument/2006/relationships/slideLayout" Target="../slideLayouts/slideLayout254.xml"/><Relationship Id="rId699" Type="http://schemas.openxmlformats.org/officeDocument/2006/relationships/slideLayout" Target="../slideLayouts/slideLayout699.xml"/><Relationship Id="rId1091" Type="http://schemas.openxmlformats.org/officeDocument/2006/relationships/slideLayout" Target="../slideLayouts/slideLayout1091.xml"/><Relationship Id="rId114" Type="http://schemas.openxmlformats.org/officeDocument/2006/relationships/slideLayout" Target="../slideLayouts/slideLayout114.xml"/><Relationship Id="rId461" Type="http://schemas.openxmlformats.org/officeDocument/2006/relationships/slideLayout" Target="../slideLayouts/slideLayout461.xml"/><Relationship Id="rId559" Type="http://schemas.openxmlformats.org/officeDocument/2006/relationships/slideLayout" Target="../slideLayouts/slideLayout559.xml"/><Relationship Id="rId766" Type="http://schemas.openxmlformats.org/officeDocument/2006/relationships/slideLayout" Target="../slideLayouts/slideLayout766.xml"/><Relationship Id="rId1189" Type="http://schemas.openxmlformats.org/officeDocument/2006/relationships/slideLayout" Target="../slideLayouts/slideLayout1189.xml"/><Relationship Id="rId1396" Type="http://schemas.openxmlformats.org/officeDocument/2006/relationships/slideLayout" Target="../slideLayouts/slideLayout1396.xml"/><Relationship Id="rId321" Type="http://schemas.openxmlformats.org/officeDocument/2006/relationships/slideLayout" Target="../slideLayouts/slideLayout321.xml"/><Relationship Id="rId419" Type="http://schemas.openxmlformats.org/officeDocument/2006/relationships/slideLayout" Target="../slideLayouts/slideLayout419.xml"/><Relationship Id="rId626" Type="http://schemas.openxmlformats.org/officeDocument/2006/relationships/slideLayout" Target="../slideLayouts/slideLayout626.xml"/><Relationship Id="rId973" Type="http://schemas.openxmlformats.org/officeDocument/2006/relationships/slideLayout" Target="../slideLayouts/slideLayout973.xml"/><Relationship Id="rId1049" Type="http://schemas.openxmlformats.org/officeDocument/2006/relationships/slideLayout" Target="../slideLayouts/slideLayout1049.xml"/><Relationship Id="rId1256" Type="http://schemas.openxmlformats.org/officeDocument/2006/relationships/slideLayout" Target="../slideLayouts/slideLayout1256.xml"/><Relationship Id="rId2002" Type="http://schemas.openxmlformats.org/officeDocument/2006/relationships/slideLayout" Target="../slideLayouts/slideLayout2002.xml"/><Relationship Id="rId833" Type="http://schemas.openxmlformats.org/officeDocument/2006/relationships/slideLayout" Target="../slideLayouts/slideLayout833.xml"/><Relationship Id="rId1116" Type="http://schemas.openxmlformats.org/officeDocument/2006/relationships/slideLayout" Target="../slideLayouts/slideLayout1116.xml"/><Relationship Id="rId1463" Type="http://schemas.openxmlformats.org/officeDocument/2006/relationships/slideLayout" Target="../slideLayouts/slideLayout1463.xml"/><Relationship Id="rId1670" Type="http://schemas.openxmlformats.org/officeDocument/2006/relationships/slideLayout" Target="../slideLayouts/slideLayout1670.xml"/><Relationship Id="rId1768" Type="http://schemas.openxmlformats.org/officeDocument/2006/relationships/slideLayout" Target="../slideLayouts/slideLayout1768.xml"/><Relationship Id="rId900" Type="http://schemas.openxmlformats.org/officeDocument/2006/relationships/slideLayout" Target="../slideLayouts/slideLayout900.xml"/><Relationship Id="rId1323" Type="http://schemas.openxmlformats.org/officeDocument/2006/relationships/slideLayout" Target="../slideLayouts/slideLayout1323.xml"/><Relationship Id="rId1530" Type="http://schemas.openxmlformats.org/officeDocument/2006/relationships/slideLayout" Target="../slideLayouts/slideLayout1530.xml"/><Relationship Id="rId1628" Type="http://schemas.openxmlformats.org/officeDocument/2006/relationships/slideLayout" Target="../slideLayouts/slideLayout1628.xml"/><Relationship Id="rId1975" Type="http://schemas.openxmlformats.org/officeDocument/2006/relationships/slideLayout" Target="../slideLayouts/slideLayout1975.xml"/><Relationship Id="rId1835" Type="http://schemas.openxmlformats.org/officeDocument/2006/relationships/slideLayout" Target="../slideLayouts/slideLayout1835.xml"/><Relationship Id="rId1902" Type="http://schemas.openxmlformats.org/officeDocument/2006/relationships/slideLayout" Target="../slideLayouts/slideLayout1902.xml"/><Relationship Id="rId276" Type="http://schemas.openxmlformats.org/officeDocument/2006/relationships/slideLayout" Target="../slideLayouts/slideLayout276.xml"/><Relationship Id="rId483" Type="http://schemas.openxmlformats.org/officeDocument/2006/relationships/slideLayout" Target="../slideLayouts/slideLayout483.xml"/><Relationship Id="rId690" Type="http://schemas.openxmlformats.org/officeDocument/2006/relationships/slideLayout" Target="../slideLayouts/slideLayout690.xml"/><Relationship Id="rId136" Type="http://schemas.openxmlformats.org/officeDocument/2006/relationships/slideLayout" Target="../slideLayouts/slideLayout136.xml"/><Relationship Id="rId343" Type="http://schemas.openxmlformats.org/officeDocument/2006/relationships/slideLayout" Target="../slideLayouts/slideLayout343.xml"/><Relationship Id="rId550" Type="http://schemas.openxmlformats.org/officeDocument/2006/relationships/slideLayout" Target="../slideLayouts/slideLayout550.xml"/><Relationship Id="rId788" Type="http://schemas.openxmlformats.org/officeDocument/2006/relationships/slideLayout" Target="../slideLayouts/slideLayout788.xml"/><Relationship Id="rId995" Type="http://schemas.openxmlformats.org/officeDocument/2006/relationships/slideLayout" Target="../slideLayouts/slideLayout995.xml"/><Relationship Id="rId1180" Type="http://schemas.openxmlformats.org/officeDocument/2006/relationships/slideLayout" Target="../slideLayouts/slideLayout1180.xml"/><Relationship Id="rId2024" Type="http://schemas.openxmlformats.org/officeDocument/2006/relationships/slideLayout" Target="../slideLayouts/slideLayout2024.xml"/><Relationship Id="rId203" Type="http://schemas.openxmlformats.org/officeDocument/2006/relationships/slideLayout" Target="../slideLayouts/slideLayout203.xml"/><Relationship Id="rId648" Type="http://schemas.openxmlformats.org/officeDocument/2006/relationships/slideLayout" Target="../slideLayouts/slideLayout648.xml"/><Relationship Id="rId855" Type="http://schemas.openxmlformats.org/officeDocument/2006/relationships/slideLayout" Target="../slideLayouts/slideLayout855.xml"/><Relationship Id="rId1040" Type="http://schemas.openxmlformats.org/officeDocument/2006/relationships/slideLayout" Target="../slideLayouts/slideLayout1040.xml"/><Relationship Id="rId1278" Type="http://schemas.openxmlformats.org/officeDocument/2006/relationships/slideLayout" Target="../slideLayouts/slideLayout1278.xml"/><Relationship Id="rId1485" Type="http://schemas.openxmlformats.org/officeDocument/2006/relationships/slideLayout" Target="../slideLayouts/slideLayout1485.xml"/><Relationship Id="rId1692" Type="http://schemas.openxmlformats.org/officeDocument/2006/relationships/slideLayout" Target="../slideLayouts/slideLayout1692.xml"/><Relationship Id="rId410" Type="http://schemas.openxmlformats.org/officeDocument/2006/relationships/slideLayout" Target="../slideLayouts/slideLayout410.xml"/><Relationship Id="rId508" Type="http://schemas.openxmlformats.org/officeDocument/2006/relationships/slideLayout" Target="../slideLayouts/slideLayout508.xml"/><Relationship Id="rId715" Type="http://schemas.openxmlformats.org/officeDocument/2006/relationships/slideLayout" Target="../slideLayouts/slideLayout715.xml"/><Relationship Id="rId922" Type="http://schemas.openxmlformats.org/officeDocument/2006/relationships/slideLayout" Target="../slideLayouts/slideLayout922.xml"/><Relationship Id="rId1138" Type="http://schemas.openxmlformats.org/officeDocument/2006/relationships/slideLayout" Target="../slideLayouts/slideLayout1138.xml"/><Relationship Id="rId1345" Type="http://schemas.openxmlformats.org/officeDocument/2006/relationships/slideLayout" Target="../slideLayouts/slideLayout1345.xml"/><Relationship Id="rId1552" Type="http://schemas.openxmlformats.org/officeDocument/2006/relationships/slideLayout" Target="../slideLayouts/slideLayout1552.xml"/><Relationship Id="rId1997" Type="http://schemas.openxmlformats.org/officeDocument/2006/relationships/slideLayout" Target="../slideLayouts/slideLayout1997.xml"/><Relationship Id="rId1205" Type="http://schemas.openxmlformats.org/officeDocument/2006/relationships/slideLayout" Target="../slideLayouts/slideLayout1205.xml"/><Relationship Id="rId1857" Type="http://schemas.openxmlformats.org/officeDocument/2006/relationships/slideLayout" Target="../slideLayouts/slideLayout1857.xml"/><Relationship Id="rId51" Type="http://schemas.openxmlformats.org/officeDocument/2006/relationships/slideLayout" Target="../slideLayouts/slideLayout51.xml"/><Relationship Id="rId1412" Type="http://schemas.openxmlformats.org/officeDocument/2006/relationships/slideLayout" Target="../slideLayouts/slideLayout1412.xml"/><Relationship Id="rId1717" Type="http://schemas.openxmlformats.org/officeDocument/2006/relationships/slideLayout" Target="../slideLayouts/slideLayout1717.xml"/><Relationship Id="rId1924" Type="http://schemas.openxmlformats.org/officeDocument/2006/relationships/slideLayout" Target="../slideLayouts/slideLayout1924.xml"/><Relationship Id="rId298" Type="http://schemas.openxmlformats.org/officeDocument/2006/relationships/slideLayout" Target="../slideLayouts/slideLayout298.xml"/><Relationship Id="rId158" Type="http://schemas.openxmlformats.org/officeDocument/2006/relationships/slideLayout" Target="../slideLayouts/slideLayout158.xml"/><Relationship Id="rId365" Type="http://schemas.openxmlformats.org/officeDocument/2006/relationships/slideLayout" Target="../slideLayouts/slideLayout365.xml"/><Relationship Id="rId572" Type="http://schemas.openxmlformats.org/officeDocument/2006/relationships/slideLayout" Target="../slideLayouts/slideLayout572.xml"/><Relationship Id="rId2046" Type="http://schemas.openxmlformats.org/officeDocument/2006/relationships/slideLayout" Target="../slideLayouts/slideLayout2046.xml"/><Relationship Id="rId225" Type="http://schemas.openxmlformats.org/officeDocument/2006/relationships/slideLayout" Target="../slideLayouts/slideLayout225.xml"/><Relationship Id="rId432" Type="http://schemas.openxmlformats.org/officeDocument/2006/relationships/slideLayout" Target="../slideLayouts/slideLayout432.xml"/><Relationship Id="rId877" Type="http://schemas.openxmlformats.org/officeDocument/2006/relationships/slideLayout" Target="../slideLayouts/slideLayout877.xml"/><Relationship Id="rId1062" Type="http://schemas.openxmlformats.org/officeDocument/2006/relationships/slideLayout" Target="../slideLayouts/slideLayout1062.xml"/><Relationship Id="rId737" Type="http://schemas.openxmlformats.org/officeDocument/2006/relationships/slideLayout" Target="../slideLayouts/slideLayout737.xml"/><Relationship Id="rId944" Type="http://schemas.openxmlformats.org/officeDocument/2006/relationships/slideLayout" Target="../slideLayouts/slideLayout944.xml"/><Relationship Id="rId1367" Type="http://schemas.openxmlformats.org/officeDocument/2006/relationships/slideLayout" Target="../slideLayouts/slideLayout1367.xml"/><Relationship Id="rId1574" Type="http://schemas.openxmlformats.org/officeDocument/2006/relationships/slideLayout" Target="../slideLayouts/slideLayout1574.xml"/><Relationship Id="rId1781" Type="http://schemas.openxmlformats.org/officeDocument/2006/relationships/slideLayout" Target="../slideLayouts/slideLayout1781.xml"/><Relationship Id="rId73" Type="http://schemas.openxmlformats.org/officeDocument/2006/relationships/slideLayout" Target="../slideLayouts/slideLayout73.xml"/><Relationship Id="rId804" Type="http://schemas.openxmlformats.org/officeDocument/2006/relationships/slideLayout" Target="../slideLayouts/slideLayout804.xml"/><Relationship Id="rId1227" Type="http://schemas.openxmlformats.org/officeDocument/2006/relationships/slideLayout" Target="../slideLayouts/slideLayout1227.xml"/><Relationship Id="rId1434" Type="http://schemas.openxmlformats.org/officeDocument/2006/relationships/slideLayout" Target="../slideLayouts/slideLayout1434.xml"/><Relationship Id="rId1641" Type="http://schemas.openxmlformats.org/officeDocument/2006/relationships/slideLayout" Target="../slideLayouts/slideLayout1641.xml"/><Relationship Id="rId1879" Type="http://schemas.openxmlformats.org/officeDocument/2006/relationships/slideLayout" Target="../slideLayouts/slideLayout1879.xml"/><Relationship Id="rId1501" Type="http://schemas.openxmlformats.org/officeDocument/2006/relationships/slideLayout" Target="../slideLayouts/slideLayout1501.xml"/><Relationship Id="rId1739" Type="http://schemas.openxmlformats.org/officeDocument/2006/relationships/slideLayout" Target="../slideLayouts/slideLayout1739.xml"/><Relationship Id="rId1946" Type="http://schemas.openxmlformats.org/officeDocument/2006/relationships/slideLayout" Target="../slideLayouts/slideLayout1946.xml"/><Relationship Id="rId1806" Type="http://schemas.openxmlformats.org/officeDocument/2006/relationships/slideLayout" Target="../slideLayouts/slideLayout1806.xml"/><Relationship Id="rId387" Type="http://schemas.openxmlformats.org/officeDocument/2006/relationships/slideLayout" Target="../slideLayouts/slideLayout387.xml"/><Relationship Id="rId594" Type="http://schemas.openxmlformats.org/officeDocument/2006/relationships/slideLayout" Target="../slideLayouts/slideLayout594.xml"/><Relationship Id="rId2068" Type="http://schemas.openxmlformats.org/officeDocument/2006/relationships/image" Target="../media/image1.png"/><Relationship Id="rId247" Type="http://schemas.openxmlformats.org/officeDocument/2006/relationships/slideLayout" Target="../slideLayouts/slideLayout247.xml"/><Relationship Id="rId899" Type="http://schemas.openxmlformats.org/officeDocument/2006/relationships/slideLayout" Target="../slideLayouts/slideLayout899.xml"/><Relationship Id="rId1084" Type="http://schemas.openxmlformats.org/officeDocument/2006/relationships/slideLayout" Target="../slideLayouts/slideLayout1084.xml"/><Relationship Id="rId107" Type="http://schemas.openxmlformats.org/officeDocument/2006/relationships/slideLayout" Target="../slideLayouts/slideLayout107.xml"/><Relationship Id="rId454" Type="http://schemas.openxmlformats.org/officeDocument/2006/relationships/slideLayout" Target="../slideLayouts/slideLayout454.xml"/><Relationship Id="rId661" Type="http://schemas.openxmlformats.org/officeDocument/2006/relationships/slideLayout" Target="../slideLayouts/slideLayout661.xml"/><Relationship Id="rId759" Type="http://schemas.openxmlformats.org/officeDocument/2006/relationships/slideLayout" Target="../slideLayouts/slideLayout759.xml"/><Relationship Id="rId966" Type="http://schemas.openxmlformats.org/officeDocument/2006/relationships/slideLayout" Target="../slideLayouts/slideLayout966.xml"/><Relationship Id="rId1291" Type="http://schemas.openxmlformats.org/officeDocument/2006/relationships/slideLayout" Target="../slideLayouts/slideLayout1291.xml"/><Relationship Id="rId1389" Type="http://schemas.openxmlformats.org/officeDocument/2006/relationships/slideLayout" Target="../slideLayouts/slideLayout1389.xml"/><Relationship Id="rId1596" Type="http://schemas.openxmlformats.org/officeDocument/2006/relationships/slideLayout" Target="../slideLayouts/slideLayout1596.xml"/><Relationship Id="rId314" Type="http://schemas.openxmlformats.org/officeDocument/2006/relationships/slideLayout" Target="../slideLayouts/slideLayout314.xml"/><Relationship Id="rId521" Type="http://schemas.openxmlformats.org/officeDocument/2006/relationships/slideLayout" Target="../slideLayouts/slideLayout521.xml"/><Relationship Id="rId619" Type="http://schemas.openxmlformats.org/officeDocument/2006/relationships/slideLayout" Target="../slideLayouts/slideLayout619.xml"/><Relationship Id="rId1151" Type="http://schemas.openxmlformats.org/officeDocument/2006/relationships/slideLayout" Target="../slideLayouts/slideLayout1151.xml"/><Relationship Id="rId1249" Type="http://schemas.openxmlformats.org/officeDocument/2006/relationships/slideLayout" Target="../slideLayouts/slideLayout1249.xml"/><Relationship Id="rId95" Type="http://schemas.openxmlformats.org/officeDocument/2006/relationships/slideLayout" Target="../slideLayouts/slideLayout95.xml"/><Relationship Id="rId826" Type="http://schemas.openxmlformats.org/officeDocument/2006/relationships/slideLayout" Target="../slideLayouts/slideLayout826.xml"/><Relationship Id="rId1011" Type="http://schemas.openxmlformats.org/officeDocument/2006/relationships/slideLayout" Target="../slideLayouts/slideLayout1011.xml"/><Relationship Id="rId1109" Type="http://schemas.openxmlformats.org/officeDocument/2006/relationships/slideLayout" Target="../slideLayouts/slideLayout1109.xml"/><Relationship Id="rId1456" Type="http://schemas.openxmlformats.org/officeDocument/2006/relationships/slideLayout" Target="../slideLayouts/slideLayout1456.xml"/><Relationship Id="rId1663" Type="http://schemas.openxmlformats.org/officeDocument/2006/relationships/slideLayout" Target="../slideLayouts/slideLayout1663.xml"/><Relationship Id="rId1870" Type="http://schemas.openxmlformats.org/officeDocument/2006/relationships/slideLayout" Target="../slideLayouts/slideLayout1870.xml"/><Relationship Id="rId1968" Type="http://schemas.openxmlformats.org/officeDocument/2006/relationships/slideLayout" Target="../slideLayouts/slideLayout1968.xml"/><Relationship Id="rId1316" Type="http://schemas.openxmlformats.org/officeDocument/2006/relationships/slideLayout" Target="../slideLayouts/slideLayout1316.xml"/><Relationship Id="rId1523" Type="http://schemas.openxmlformats.org/officeDocument/2006/relationships/slideLayout" Target="../slideLayouts/slideLayout1523.xml"/><Relationship Id="rId1730" Type="http://schemas.openxmlformats.org/officeDocument/2006/relationships/slideLayout" Target="../slideLayouts/slideLayout1730.xml"/><Relationship Id="rId22" Type="http://schemas.openxmlformats.org/officeDocument/2006/relationships/slideLayout" Target="../slideLayouts/slideLayout22.xml"/><Relationship Id="rId1828" Type="http://schemas.openxmlformats.org/officeDocument/2006/relationships/slideLayout" Target="../slideLayouts/slideLayout1828.xml"/><Relationship Id="rId171" Type="http://schemas.openxmlformats.org/officeDocument/2006/relationships/slideLayout" Target="../slideLayouts/slideLayout171.xml"/><Relationship Id="rId269" Type="http://schemas.openxmlformats.org/officeDocument/2006/relationships/slideLayout" Target="../slideLayouts/slideLayout269.xml"/><Relationship Id="rId476" Type="http://schemas.openxmlformats.org/officeDocument/2006/relationships/slideLayout" Target="../slideLayouts/slideLayout476.xml"/><Relationship Id="rId683" Type="http://schemas.openxmlformats.org/officeDocument/2006/relationships/slideLayout" Target="../slideLayouts/slideLayout683.xml"/><Relationship Id="rId890" Type="http://schemas.openxmlformats.org/officeDocument/2006/relationships/slideLayout" Target="../slideLayouts/slideLayout890.xml"/><Relationship Id="rId129" Type="http://schemas.openxmlformats.org/officeDocument/2006/relationships/slideLayout" Target="../slideLayouts/slideLayout129.xml"/><Relationship Id="rId336" Type="http://schemas.openxmlformats.org/officeDocument/2006/relationships/slideLayout" Target="../slideLayouts/slideLayout336.xml"/><Relationship Id="rId543" Type="http://schemas.openxmlformats.org/officeDocument/2006/relationships/slideLayout" Target="../slideLayouts/slideLayout543.xml"/><Relationship Id="rId988" Type="http://schemas.openxmlformats.org/officeDocument/2006/relationships/slideLayout" Target="../slideLayouts/slideLayout988.xml"/><Relationship Id="rId1173" Type="http://schemas.openxmlformats.org/officeDocument/2006/relationships/slideLayout" Target="../slideLayouts/slideLayout1173.xml"/><Relationship Id="rId1380" Type="http://schemas.openxmlformats.org/officeDocument/2006/relationships/slideLayout" Target="../slideLayouts/slideLayout1380.xml"/><Relationship Id="rId2017" Type="http://schemas.openxmlformats.org/officeDocument/2006/relationships/slideLayout" Target="../slideLayouts/slideLayout2017.xml"/><Relationship Id="rId403" Type="http://schemas.openxmlformats.org/officeDocument/2006/relationships/slideLayout" Target="../slideLayouts/slideLayout403.xml"/><Relationship Id="rId750" Type="http://schemas.openxmlformats.org/officeDocument/2006/relationships/slideLayout" Target="../slideLayouts/slideLayout750.xml"/><Relationship Id="rId848" Type="http://schemas.openxmlformats.org/officeDocument/2006/relationships/slideLayout" Target="../slideLayouts/slideLayout848.xml"/><Relationship Id="rId1033" Type="http://schemas.openxmlformats.org/officeDocument/2006/relationships/slideLayout" Target="../slideLayouts/slideLayout1033.xml"/><Relationship Id="rId1478" Type="http://schemas.openxmlformats.org/officeDocument/2006/relationships/slideLayout" Target="../slideLayouts/slideLayout1478.xml"/><Relationship Id="rId1685" Type="http://schemas.openxmlformats.org/officeDocument/2006/relationships/slideLayout" Target="../slideLayouts/slideLayout1685.xml"/><Relationship Id="rId1892" Type="http://schemas.openxmlformats.org/officeDocument/2006/relationships/slideLayout" Target="../slideLayouts/slideLayout1892.xml"/><Relationship Id="rId610" Type="http://schemas.openxmlformats.org/officeDocument/2006/relationships/slideLayout" Target="../slideLayouts/slideLayout610.xml"/><Relationship Id="rId708" Type="http://schemas.openxmlformats.org/officeDocument/2006/relationships/slideLayout" Target="../slideLayouts/slideLayout708.xml"/><Relationship Id="rId915" Type="http://schemas.openxmlformats.org/officeDocument/2006/relationships/slideLayout" Target="../slideLayouts/slideLayout915.xml"/><Relationship Id="rId1240" Type="http://schemas.openxmlformats.org/officeDocument/2006/relationships/slideLayout" Target="../slideLayouts/slideLayout1240.xml"/><Relationship Id="rId1338" Type="http://schemas.openxmlformats.org/officeDocument/2006/relationships/slideLayout" Target="../slideLayouts/slideLayout1338.xml"/><Relationship Id="rId1545" Type="http://schemas.openxmlformats.org/officeDocument/2006/relationships/slideLayout" Target="../slideLayouts/slideLayout1545.xml"/><Relationship Id="rId1100" Type="http://schemas.openxmlformats.org/officeDocument/2006/relationships/slideLayout" Target="../slideLayouts/slideLayout1100.xml"/><Relationship Id="rId1405" Type="http://schemas.openxmlformats.org/officeDocument/2006/relationships/slideLayout" Target="../slideLayouts/slideLayout1405.xml"/><Relationship Id="rId1752" Type="http://schemas.openxmlformats.org/officeDocument/2006/relationships/slideLayout" Target="../slideLayouts/slideLayout1752.xml"/><Relationship Id="rId44" Type="http://schemas.openxmlformats.org/officeDocument/2006/relationships/slideLayout" Target="../slideLayouts/slideLayout44.xml"/><Relationship Id="rId1612" Type="http://schemas.openxmlformats.org/officeDocument/2006/relationships/slideLayout" Target="../slideLayouts/slideLayout1612.xml"/><Relationship Id="rId1917" Type="http://schemas.openxmlformats.org/officeDocument/2006/relationships/slideLayout" Target="../slideLayouts/slideLayout1917.xml"/><Relationship Id="rId193" Type="http://schemas.openxmlformats.org/officeDocument/2006/relationships/slideLayout" Target="../slideLayouts/slideLayout193.xml"/><Relationship Id="rId498" Type="http://schemas.openxmlformats.org/officeDocument/2006/relationships/slideLayout" Target="../slideLayouts/slideLayout498.xml"/><Relationship Id="rId260" Type="http://schemas.openxmlformats.org/officeDocument/2006/relationships/slideLayout" Target="../slideLayouts/slideLayout260.xml"/><Relationship Id="rId120" Type="http://schemas.openxmlformats.org/officeDocument/2006/relationships/slideLayout" Target="../slideLayouts/slideLayout120.xml"/><Relationship Id="rId358" Type="http://schemas.openxmlformats.org/officeDocument/2006/relationships/slideLayout" Target="../slideLayouts/slideLayout358.xml"/><Relationship Id="rId565" Type="http://schemas.openxmlformats.org/officeDocument/2006/relationships/slideLayout" Target="../slideLayouts/slideLayout565.xml"/><Relationship Id="rId772" Type="http://schemas.openxmlformats.org/officeDocument/2006/relationships/slideLayout" Target="../slideLayouts/slideLayout772.xml"/><Relationship Id="rId1195" Type="http://schemas.openxmlformats.org/officeDocument/2006/relationships/slideLayout" Target="../slideLayouts/slideLayout1195.xml"/><Relationship Id="rId2039" Type="http://schemas.openxmlformats.org/officeDocument/2006/relationships/slideLayout" Target="../slideLayouts/slideLayout2039.xml"/><Relationship Id="rId218" Type="http://schemas.openxmlformats.org/officeDocument/2006/relationships/slideLayout" Target="../slideLayouts/slideLayout218.xml"/><Relationship Id="rId425" Type="http://schemas.openxmlformats.org/officeDocument/2006/relationships/slideLayout" Target="../slideLayouts/slideLayout425.xml"/><Relationship Id="rId632" Type="http://schemas.openxmlformats.org/officeDocument/2006/relationships/slideLayout" Target="../slideLayouts/slideLayout632.xml"/><Relationship Id="rId1055" Type="http://schemas.openxmlformats.org/officeDocument/2006/relationships/slideLayout" Target="../slideLayouts/slideLayout1055.xml"/><Relationship Id="rId1262" Type="http://schemas.openxmlformats.org/officeDocument/2006/relationships/slideLayout" Target="../slideLayouts/slideLayout1262.xml"/><Relationship Id="rId937" Type="http://schemas.openxmlformats.org/officeDocument/2006/relationships/slideLayout" Target="../slideLayouts/slideLayout937.xml"/><Relationship Id="rId1122" Type="http://schemas.openxmlformats.org/officeDocument/2006/relationships/slideLayout" Target="../slideLayouts/slideLayout1122.xml"/><Relationship Id="rId1567" Type="http://schemas.openxmlformats.org/officeDocument/2006/relationships/slideLayout" Target="../slideLayouts/slideLayout1567.xml"/><Relationship Id="rId1774" Type="http://schemas.openxmlformats.org/officeDocument/2006/relationships/slideLayout" Target="../slideLayouts/slideLayout1774.xml"/><Relationship Id="rId1981" Type="http://schemas.openxmlformats.org/officeDocument/2006/relationships/slideLayout" Target="../slideLayouts/slideLayout1981.xml"/><Relationship Id="rId66" Type="http://schemas.openxmlformats.org/officeDocument/2006/relationships/slideLayout" Target="../slideLayouts/slideLayout66.xml"/><Relationship Id="rId1427" Type="http://schemas.openxmlformats.org/officeDocument/2006/relationships/slideLayout" Target="../slideLayouts/slideLayout1427.xml"/><Relationship Id="rId1634" Type="http://schemas.openxmlformats.org/officeDocument/2006/relationships/slideLayout" Target="../slideLayouts/slideLayout1634.xml"/><Relationship Id="rId1841" Type="http://schemas.openxmlformats.org/officeDocument/2006/relationships/slideLayout" Target="../slideLayouts/slideLayout1841.xml"/><Relationship Id="rId1939" Type="http://schemas.openxmlformats.org/officeDocument/2006/relationships/slideLayout" Target="../slideLayouts/slideLayout1939.xml"/><Relationship Id="rId1701" Type="http://schemas.openxmlformats.org/officeDocument/2006/relationships/slideLayout" Target="../slideLayouts/slideLayout1701.xml"/><Relationship Id="rId282" Type="http://schemas.openxmlformats.org/officeDocument/2006/relationships/slideLayout" Target="../slideLayouts/slideLayout282.xml"/><Relationship Id="rId587" Type="http://schemas.openxmlformats.org/officeDocument/2006/relationships/slideLayout" Target="../slideLayouts/slideLayout587.xml"/><Relationship Id="rId8" Type="http://schemas.openxmlformats.org/officeDocument/2006/relationships/slideLayout" Target="../slideLayouts/slideLayout8.xml"/><Relationship Id="rId142" Type="http://schemas.openxmlformats.org/officeDocument/2006/relationships/slideLayout" Target="../slideLayouts/slideLayout142.xml"/><Relationship Id="rId447" Type="http://schemas.openxmlformats.org/officeDocument/2006/relationships/slideLayout" Target="../slideLayouts/slideLayout447.xml"/><Relationship Id="rId794" Type="http://schemas.openxmlformats.org/officeDocument/2006/relationships/slideLayout" Target="../slideLayouts/slideLayout794.xml"/><Relationship Id="rId1077" Type="http://schemas.openxmlformats.org/officeDocument/2006/relationships/slideLayout" Target="../slideLayouts/slideLayout1077.xml"/><Relationship Id="rId2030" Type="http://schemas.openxmlformats.org/officeDocument/2006/relationships/slideLayout" Target="../slideLayouts/slideLayout2030.xml"/><Relationship Id="rId654" Type="http://schemas.openxmlformats.org/officeDocument/2006/relationships/slideLayout" Target="../slideLayouts/slideLayout654.xml"/><Relationship Id="rId861" Type="http://schemas.openxmlformats.org/officeDocument/2006/relationships/slideLayout" Target="../slideLayouts/slideLayout861.xml"/><Relationship Id="rId959" Type="http://schemas.openxmlformats.org/officeDocument/2006/relationships/slideLayout" Target="../slideLayouts/slideLayout959.xml"/><Relationship Id="rId1284" Type="http://schemas.openxmlformats.org/officeDocument/2006/relationships/slideLayout" Target="../slideLayouts/slideLayout1284.xml"/><Relationship Id="rId1491" Type="http://schemas.openxmlformats.org/officeDocument/2006/relationships/slideLayout" Target="../slideLayouts/slideLayout1491.xml"/><Relationship Id="rId1589" Type="http://schemas.openxmlformats.org/officeDocument/2006/relationships/slideLayout" Target="../slideLayouts/slideLayout1589.xml"/><Relationship Id="rId307" Type="http://schemas.openxmlformats.org/officeDocument/2006/relationships/slideLayout" Target="../slideLayouts/slideLayout307.xml"/><Relationship Id="rId514" Type="http://schemas.openxmlformats.org/officeDocument/2006/relationships/slideLayout" Target="../slideLayouts/slideLayout514.xml"/><Relationship Id="rId721" Type="http://schemas.openxmlformats.org/officeDocument/2006/relationships/slideLayout" Target="../slideLayouts/slideLayout721.xml"/><Relationship Id="rId1144" Type="http://schemas.openxmlformats.org/officeDocument/2006/relationships/slideLayout" Target="../slideLayouts/slideLayout1144.xml"/><Relationship Id="rId1351" Type="http://schemas.openxmlformats.org/officeDocument/2006/relationships/slideLayout" Target="../slideLayouts/slideLayout1351.xml"/><Relationship Id="rId1449" Type="http://schemas.openxmlformats.org/officeDocument/2006/relationships/slideLayout" Target="../slideLayouts/slideLayout1449.xml"/><Relationship Id="rId1796" Type="http://schemas.openxmlformats.org/officeDocument/2006/relationships/slideLayout" Target="../slideLayouts/slideLayout1796.xml"/><Relationship Id="rId88" Type="http://schemas.openxmlformats.org/officeDocument/2006/relationships/slideLayout" Target="../slideLayouts/slideLayout88.xml"/><Relationship Id="rId819" Type="http://schemas.openxmlformats.org/officeDocument/2006/relationships/slideLayout" Target="../slideLayouts/slideLayout819.xml"/><Relationship Id="rId1004" Type="http://schemas.openxmlformats.org/officeDocument/2006/relationships/slideLayout" Target="../slideLayouts/slideLayout1004.xml"/><Relationship Id="rId1211" Type="http://schemas.openxmlformats.org/officeDocument/2006/relationships/slideLayout" Target="../slideLayouts/slideLayout1211.xml"/><Relationship Id="rId1656" Type="http://schemas.openxmlformats.org/officeDocument/2006/relationships/slideLayout" Target="../slideLayouts/slideLayout1656.xml"/><Relationship Id="rId1863" Type="http://schemas.openxmlformats.org/officeDocument/2006/relationships/slideLayout" Target="../slideLayouts/slideLayout1863.xml"/><Relationship Id="rId1309" Type="http://schemas.openxmlformats.org/officeDocument/2006/relationships/slideLayout" Target="../slideLayouts/slideLayout1309.xml"/><Relationship Id="rId1516" Type="http://schemas.openxmlformats.org/officeDocument/2006/relationships/slideLayout" Target="../slideLayouts/slideLayout1516.xml"/><Relationship Id="rId1723" Type="http://schemas.openxmlformats.org/officeDocument/2006/relationships/slideLayout" Target="../slideLayouts/slideLayout1723.xml"/><Relationship Id="rId1930" Type="http://schemas.openxmlformats.org/officeDocument/2006/relationships/slideLayout" Target="../slideLayouts/slideLayout1930.xml"/><Relationship Id="rId15" Type="http://schemas.openxmlformats.org/officeDocument/2006/relationships/slideLayout" Target="../slideLayouts/slideLayout15.xml"/><Relationship Id="rId164" Type="http://schemas.openxmlformats.org/officeDocument/2006/relationships/slideLayout" Target="../slideLayouts/slideLayout164.xml"/><Relationship Id="rId371" Type="http://schemas.openxmlformats.org/officeDocument/2006/relationships/slideLayout" Target="../slideLayouts/slideLayout371.xml"/><Relationship Id="rId2052" Type="http://schemas.openxmlformats.org/officeDocument/2006/relationships/slideLayout" Target="../slideLayouts/slideLayout2052.xml"/><Relationship Id="rId469" Type="http://schemas.openxmlformats.org/officeDocument/2006/relationships/slideLayout" Target="../slideLayouts/slideLayout469.xml"/><Relationship Id="rId676" Type="http://schemas.openxmlformats.org/officeDocument/2006/relationships/slideLayout" Target="../slideLayouts/slideLayout676.xml"/><Relationship Id="rId883" Type="http://schemas.openxmlformats.org/officeDocument/2006/relationships/slideLayout" Target="../slideLayouts/slideLayout883.xml"/><Relationship Id="rId1099" Type="http://schemas.openxmlformats.org/officeDocument/2006/relationships/slideLayout" Target="../slideLayouts/slideLayout1099.xml"/><Relationship Id="rId231" Type="http://schemas.openxmlformats.org/officeDocument/2006/relationships/slideLayout" Target="../slideLayouts/slideLayout231.xml"/><Relationship Id="rId329" Type="http://schemas.openxmlformats.org/officeDocument/2006/relationships/slideLayout" Target="../slideLayouts/slideLayout329.xml"/><Relationship Id="rId536" Type="http://schemas.openxmlformats.org/officeDocument/2006/relationships/slideLayout" Target="../slideLayouts/slideLayout536.xml"/><Relationship Id="rId1166" Type="http://schemas.openxmlformats.org/officeDocument/2006/relationships/slideLayout" Target="../slideLayouts/slideLayout1166.xml"/><Relationship Id="rId1373" Type="http://schemas.openxmlformats.org/officeDocument/2006/relationships/slideLayout" Target="../slideLayouts/slideLayout1373.xml"/><Relationship Id="rId743" Type="http://schemas.openxmlformats.org/officeDocument/2006/relationships/slideLayout" Target="../slideLayouts/slideLayout743.xml"/><Relationship Id="rId950" Type="http://schemas.openxmlformats.org/officeDocument/2006/relationships/slideLayout" Target="../slideLayouts/slideLayout950.xml"/><Relationship Id="rId1026" Type="http://schemas.openxmlformats.org/officeDocument/2006/relationships/slideLayout" Target="../slideLayouts/slideLayout1026.xml"/><Relationship Id="rId1580" Type="http://schemas.openxmlformats.org/officeDocument/2006/relationships/slideLayout" Target="../slideLayouts/slideLayout1580.xml"/><Relationship Id="rId1678" Type="http://schemas.openxmlformats.org/officeDocument/2006/relationships/slideLayout" Target="../slideLayouts/slideLayout1678.xml"/><Relationship Id="rId1885" Type="http://schemas.openxmlformats.org/officeDocument/2006/relationships/slideLayout" Target="../slideLayouts/slideLayout1885.xml"/><Relationship Id="rId603" Type="http://schemas.openxmlformats.org/officeDocument/2006/relationships/slideLayout" Target="../slideLayouts/slideLayout603.xml"/><Relationship Id="rId810" Type="http://schemas.openxmlformats.org/officeDocument/2006/relationships/slideLayout" Target="../slideLayouts/slideLayout810.xml"/><Relationship Id="rId908" Type="http://schemas.openxmlformats.org/officeDocument/2006/relationships/slideLayout" Target="../slideLayouts/slideLayout908.xml"/><Relationship Id="rId1233" Type="http://schemas.openxmlformats.org/officeDocument/2006/relationships/slideLayout" Target="../slideLayouts/slideLayout1233.xml"/><Relationship Id="rId1440" Type="http://schemas.openxmlformats.org/officeDocument/2006/relationships/slideLayout" Target="../slideLayouts/slideLayout1440.xml"/><Relationship Id="rId1538" Type="http://schemas.openxmlformats.org/officeDocument/2006/relationships/slideLayout" Target="../slideLayouts/slideLayout1538.xml"/><Relationship Id="rId1300" Type="http://schemas.openxmlformats.org/officeDocument/2006/relationships/slideLayout" Target="../slideLayouts/slideLayout1300.xml"/><Relationship Id="rId1745" Type="http://schemas.openxmlformats.org/officeDocument/2006/relationships/slideLayout" Target="../slideLayouts/slideLayout1745.xml"/><Relationship Id="rId1952" Type="http://schemas.openxmlformats.org/officeDocument/2006/relationships/slideLayout" Target="../slideLayouts/slideLayout1952.xml"/><Relationship Id="rId37" Type="http://schemas.openxmlformats.org/officeDocument/2006/relationships/slideLayout" Target="../slideLayouts/slideLayout37.xml"/><Relationship Id="rId1605" Type="http://schemas.openxmlformats.org/officeDocument/2006/relationships/slideLayout" Target="../slideLayouts/slideLayout1605.xml"/><Relationship Id="rId1812" Type="http://schemas.openxmlformats.org/officeDocument/2006/relationships/slideLayout" Target="../slideLayouts/slideLayout1812.xml"/><Relationship Id="rId186" Type="http://schemas.openxmlformats.org/officeDocument/2006/relationships/slideLayout" Target="../slideLayouts/slideLayout186.xml"/><Relationship Id="rId393" Type="http://schemas.openxmlformats.org/officeDocument/2006/relationships/slideLayout" Target="../slideLayouts/slideLayout393.xml"/><Relationship Id="rId253" Type="http://schemas.openxmlformats.org/officeDocument/2006/relationships/slideLayout" Target="../slideLayouts/slideLayout253.xml"/><Relationship Id="rId460" Type="http://schemas.openxmlformats.org/officeDocument/2006/relationships/slideLayout" Target="../slideLayouts/slideLayout460.xml"/><Relationship Id="rId698" Type="http://schemas.openxmlformats.org/officeDocument/2006/relationships/slideLayout" Target="../slideLayouts/slideLayout698.xml"/><Relationship Id="rId1090" Type="http://schemas.openxmlformats.org/officeDocument/2006/relationships/slideLayout" Target="../slideLayouts/slideLayout1090.xml"/><Relationship Id="rId113" Type="http://schemas.openxmlformats.org/officeDocument/2006/relationships/slideLayout" Target="../slideLayouts/slideLayout113.xml"/><Relationship Id="rId320" Type="http://schemas.openxmlformats.org/officeDocument/2006/relationships/slideLayout" Target="../slideLayouts/slideLayout320.xml"/><Relationship Id="rId558" Type="http://schemas.openxmlformats.org/officeDocument/2006/relationships/slideLayout" Target="../slideLayouts/slideLayout558.xml"/><Relationship Id="rId765" Type="http://schemas.openxmlformats.org/officeDocument/2006/relationships/slideLayout" Target="../slideLayouts/slideLayout765.xml"/><Relationship Id="rId972" Type="http://schemas.openxmlformats.org/officeDocument/2006/relationships/slideLayout" Target="../slideLayouts/slideLayout972.xml"/><Relationship Id="rId1188" Type="http://schemas.openxmlformats.org/officeDocument/2006/relationships/slideLayout" Target="../slideLayouts/slideLayout1188.xml"/><Relationship Id="rId1395" Type="http://schemas.openxmlformats.org/officeDocument/2006/relationships/slideLayout" Target="../slideLayouts/slideLayout1395.xml"/><Relationship Id="rId2001" Type="http://schemas.openxmlformats.org/officeDocument/2006/relationships/slideLayout" Target="../slideLayouts/slideLayout2001.xml"/><Relationship Id="rId418" Type="http://schemas.openxmlformats.org/officeDocument/2006/relationships/slideLayout" Target="../slideLayouts/slideLayout418.xml"/><Relationship Id="rId625" Type="http://schemas.openxmlformats.org/officeDocument/2006/relationships/slideLayout" Target="../slideLayouts/slideLayout625.xml"/><Relationship Id="rId832" Type="http://schemas.openxmlformats.org/officeDocument/2006/relationships/slideLayout" Target="../slideLayouts/slideLayout832.xml"/><Relationship Id="rId1048" Type="http://schemas.openxmlformats.org/officeDocument/2006/relationships/slideLayout" Target="../slideLayouts/slideLayout1048.xml"/><Relationship Id="rId1255" Type="http://schemas.openxmlformats.org/officeDocument/2006/relationships/slideLayout" Target="../slideLayouts/slideLayout1255.xml"/><Relationship Id="rId1462" Type="http://schemas.openxmlformats.org/officeDocument/2006/relationships/slideLayout" Target="../slideLayouts/slideLayout1462.xml"/><Relationship Id="rId1115" Type="http://schemas.openxmlformats.org/officeDocument/2006/relationships/slideLayout" Target="../slideLayouts/slideLayout1115.xml"/><Relationship Id="rId1322" Type="http://schemas.openxmlformats.org/officeDocument/2006/relationships/slideLayout" Target="../slideLayouts/slideLayout1322.xml"/><Relationship Id="rId1767" Type="http://schemas.openxmlformats.org/officeDocument/2006/relationships/slideLayout" Target="../slideLayouts/slideLayout1767.xml"/><Relationship Id="rId1974" Type="http://schemas.openxmlformats.org/officeDocument/2006/relationships/slideLayout" Target="../slideLayouts/slideLayout1974.xml"/><Relationship Id="rId59" Type="http://schemas.openxmlformats.org/officeDocument/2006/relationships/slideLayout" Target="../slideLayouts/slideLayout59.xml"/><Relationship Id="rId1627" Type="http://schemas.openxmlformats.org/officeDocument/2006/relationships/slideLayout" Target="../slideLayouts/slideLayout1627.xml"/><Relationship Id="rId1834" Type="http://schemas.openxmlformats.org/officeDocument/2006/relationships/slideLayout" Target="../slideLayouts/slideLayout1834.xml"/><Relationship Id="rId1901" Type="http://schemas.openxmlformats.org/officeDocument/2006/relationships/slideLayout" Target="../slideLayouts/slideLayout1901.xml"/><Relationship Id="rId275" Type="http://schemas.openxmlformats.org/officeDocument/2006/relationships/slideLayout" Target="../slideLayouts/slideLayout275.xml"/><Relationship Id="rId482" Type="http://schemas.openxmlformats.org/officeDocument/2006/relationships/slideLayout" Target="../slideLayouts/slideLayout482.xml"/><Relationship Id="rId135" Type="http://schemas.openxmlformats.org/officeDocument/2006/relationships/slideLayout" Target="../slideLayouts/slideLayout135.xml"/><Relationship Id="rId342" Type="http://schemas.openxmlformats.org/officeDocument/2006/relationships/slideLayout" Target="../slideLayouts/slideLayout342.xml"/><Relationship Id="rId787" Type="http://schemas.openxmlformats.org/officeDocument/2006/relationships/slideLayout" Target="../slideLayouts/slideLayout787.xml"/><Relationship Id="rId994" Type="http://schemas.openxmlformats.org/officeDocument/2006/relationships/slideLayout" Target="../slideLayouts/slideLayout994.xml"/><Relationship Id="rId2023" Type="http://schemas.openxmlformats.org/officeDocument/2006/relationships/slideLayout" Target="../slideLayouts/slideLayout2023.xml"/><Relationship Id="rId202" Type="http://schemas.openxmlformats.org/officeDocument/2006/relationships/slideLayout" Target="../slideLayouts/slideLayout202.xml"/><Relationship Id="rId647" Type="http://schemas.openxmlformats.org/officeDocument/2006/relationships/slideLayout" Target="../slideLayouts/slideLayout647.xml"/><Relationship Id="rId854" Type="http://schemas.openxmlformats.org/officeDocument/2006/relationships/slideLayout" Target="../slideLayouts/slideLayout854.xml"/><Relationship Id="rId1277" Type="http://schemas.openxmlformats.org/officeDocument/2006/relationships/slideLayout" Target="../slideLayouts/slideLayout1277.xml"/><Relationship Id="rId1484" Type="http://schemas.openxmlformats.org/officeDocument/2006/relationships/slideLayout" Target="../slideLayouts/slideLayout1484.xml"/><Relationship Id="rId1691" Type="http://schemas.openxmlformats.org/officeDocument/2006/relationships/slideLayout" Target="../slideLayouts/slideLayout1691.xml"/><Relationship Id="rId507" Type="http://schemas.openxmlformats.org/officeDocument/2006/relationships/slideLayout" Target="../slideLayouts/slideLayout507.xml"/><Relationship Id="rId714" Type="http://schemas.openxmlformats.org/officeDocument/2006/relationships/slideLayout" Target="../slideLayouts/slideLayout714.xml"/><Relationship Id="rId921" Type="http://schemas.openxmlformats.org/officeDocument/2006/relationships/slideLayout" Target="../slideLayouts/slideLayout921.xml"/><Relationship Id="rId1137" Type="http://schemas.openxmlformats.org/officeDocument/2006/relationships/slideLayout" Target="../slideLayouts/slideLayout1137.xml"/><Relationship Id="rId1344" Type="http://schemas.openxmlformats.org/officeDocument/2006/relationships/slideLayout" Target="../slideLayouts/slideLayout1344.xml"/><Relationship Id="rId1551" Type="http://schemas.openxmlformats.org/officeDocument/2006/relationships/slideLayout" Target="../slideLayouts/slideLayout1551.xml"/><Relationship Id="rId1789" Type="http://schemas.openxmlformats.org/officeDocument/2006/relationships/slideLayout" Target="../slideLayouts/slideLayout1789.xml"/><Relationship Id="rId1996" Type="http://schemas.openxmlformats.org/officeDocument/2006/relationships/slideLayout" Target="../slideLayouts/slideLayout1996.xml"/><Relationship Id="rId50" Type="http://schemas.openxmlformats.org/officeDocument/2006/relationships/slideLayout" Target="../slideLayouts/slideLayout50.xml"/><Relationship Id="rId1204" Type="http://schemas.openxmlformats.org/officeDocument/2006/relationships/slideLayout" Target="../slideLayouts/slideLayout1204.xml"/><Relationship Id="rId1411" Type="http://schemas.openxmlformats.org/officeDocument/2006/relationships/slideLayout" Target="../slideLayouts/slideLayout1411.xml"/><Relationship Id="rId1649" Type="http://schemas.openxmlformats.org/officeDocument/2006/relationships/slideLayout" Target="../slideLayouts/slideLayout1649.xml"/><Relationship Id="rId1856" Type="http://schemas.openxmlformats.org/officeDocument/2006/relationships/slideLayout" Target="../slideLayouts/slideLayout1856.xml"/><Relationship Id="rId1509" Type="http://schemas.openxmlformats.org/officeDocument/2006/relationships/slideLayout" Target="../slideLayouts/slideLayout1509.xml"/><Relationship Id="rId1716" Type="http://schemas.openxmlformats.org/officeDocument/2006/relationships/slideLayout" Target="../slideLayouts/slideLayout1716.xml"/><Relationship Id="rId1923" Type="http://schemas.openxmlformats.org/officeDocument/2006/relationships/slideLayout" Target="../slideLayouts/slideLayout1923.xml"/><Relationship Id="rId297" Type="http://schemas.openxmlformats.org/officeDocument/2006/relationships/slideLayout" Target="../slideLayouts/slideLayout297.xml"/><Relationship Id="rId157" Type="http://schemas.openxmlformats.org/officeDocument/2006/relationships/slideLayout" Target="../slideLayouts/slideLayout157.xml"/><Relationship Id="rId364" Type="http://schemas.openxmlformats.org/officeDocument/2006/relationships/slideLayout" Target="../slideLayouts/slideLayout364.xml"/><Relationship Id="rId2045" Type="http://schemas.openxmlformats.org/officeDocument/2006/relationships/slideLayout" Target="../slideLayouts/slideLayout2045.xml"/><Relationship Id="rId571" Type="http://schemas.openxmlformats.org/officeDocument/2006/relationships/slideLayout" Target="../slideLayouts/slideLayout571.xml"/><Relationship Id="rId669" Type="http://schemas.openxmlformats.org/officeDocument/2006/relationships/slideLayout" Target="../slideLayouts/slideLayout669.xml"/><Relationship Id="rId876" Type="http://schemas.openxmlformats.org/officeDocument/2006/relationships/slideLayout" Target="../slideLayouts/slideLayout876.xml"/><Relationship Id="rId1299" Type="http://schemas.openxmlformats.org/officeDocument/2006/relationships/slideLayout" Target="../slideLayouts/slideLayout1299.xml"/><Relationship Id="rId224" Type="http://schemas.openxmlformats.org/officeDocument/2006/relationships/slideLayout" Target="../slideLayouts/slideLayout224.xml"/><Relationship Id="rId431" Type="http://schemas.openxmlformats.org/officeDocument/2006/relationships/slideLayout" Target="../slideLayouts/slideLayout431.xml"/><Relationship Id="rId529" Type="http://schemas.openxmlformats.org/officeDocument/2006/relationships/slideLayout" Target="../slideLayouts/slideLayout529.xml"/><Relationship Id="rId736" Type="http://schemas.openxmlformats.org/officeDocument/2006/relationships/slideLayout" Target="../slideLayouts/slideLayout736.xml"/><Relationship Id="rId1061" Type="http://schemas.openxmlformats.org/officeDocument/2006/relationships/slideLayout" Target="../slideLayouts/slideLayout1061.xml"/><Relationship Id="rId1159" Type="http://schemas.openxmlformats.org/officeDocument/2006/relationships/slideLayout" Target="../slideLayouts/slideLayout1159.xml"/><Relationship Id="rId1366" Type="http://schemas.openxmlformats.org/officeDocument/2006/relationships/slideLayout" Target="../slideLayouts/slideLayout1366.xml"/><Relationship Id="rId943" Type="http://schemas.openxmlformats.org/officeDocument/2006/relationships/slideLayout" Target="../slideLayouts/slideLayout943.xml"/><Relationship Id="rId1019" Type="http://schemas.openxmlformats.org/officeDocument/2006/relationships/slideLayout" Target="../slideLayouts/slideLayout1019.xml"/><Relationship Id="rId1573" Type="http://schemas.openxmlformats.org/officeDocument/2006/relationships/slideLayout" Target="../slideLayouts/slideLayout1573.xml"/><Relationship Id="rId1780" Type="http://schemas.openxmlformats.org/officeDocument/2006/relationships/slideLayout" Target="../slideLayouts/slideLayout1780.xml"/><Relationship Id="rId1878" Type="http://schemas.openxmlformats.org/officeDocument/2006/relationships/slideLayout" Target="../slideLayouts/slideLayout1878.xml"/><Relationship Id="rId72" Type="http://schemas.openxmlformats.org/officeDocument/2006/relationships/slideLayout" Target="../slideLayouts/slideLayout72.xml"/><Relationship Id="rId803" Type="http://schemas.openxmlformats.org/officeDocument/2006/relationships/slideLayout" Target="../slideLayouts/slideLayout803.xml"/><Relationship Id="rId1226" Type="http://schemas.openxmlformats.org/officeDocument/2006/relationships/slideLayout" Target="../slideLayouts/slideLayout1226.xml"/><Relationship Id="rId1433" Type="http://schemas.openxmlformats.org/officeDocument/2006/relationships/slideLayout" Target="../slideLayouts/slideLayout1433.xml"/><Relationship Id="rId1640" Type="http://schemas.openxmlformats.org/officeDocument/2006/relationships/slideLayout" Target="../slideLayouts/slideLayout1640.xml"/><Relationship Id="rId1738" Type="http://schemas.openxmlformats.org/officeDocument/2006/relationships/slideLayout" Target="../slideLayouts/slideLayout1738.xml"/><Relationship Id="rId1500" Type="http://schemas.openxmlformats.org/officeDocument/2006/relationships/slideLayout" Target="../slideLayouts/slideLayout1500.xml"/><Relationship Id="rId1945" Type="http://schemas.openxmlformats.org/officeDocument/2006/relationships/slideLayout" Target="../slideLayouts/slideLayout1945.xml"/><Relationship Id="rId1805" Type="http://schemas.openxmlformats.org/officeDocument/2006/relationships/slideLayout" Target="../slideLayouts/slideLayout1805.xml"/><Relationship Id="rId179" Type="http://schemas.openxmlformats.org/officeDocument/2006/relationships/slideLayout" Target="../slideLayouts/slideLayout179.xml"/><Relationship Id="rId386" Type="http://schemas.openxmlformats.org/officeDocument/2006/relationships/slideLayout" Target="../slideLayouts/slideLayout386.xml"/><Relationship Id="rId593" Type="http://schemas.openxmlformats.org/officeDocument/2006/relationships/slideLayout" Target="../slideLayouts/slideLayout593.xml"/><Relationship Id="rId2067" Type="http://schemas.openxmlformats.org/officeDocument/2006/relationships/theme" Target="../theme/theme1.xml"/><Relationship Id="rId246" Type="http://schemas.openxmlformats.org/officeDocument/2006/relationships/slideLayout" Target="../slideLayouts/slideLayout246.xml"/><Relationship Id="rId453" Type="http://schemas.openxmlformats.org/officeDocument/2006/relationships/slideLayout" Target="../slideLayouts/slideLayout453.xml"/><Relationship Id="rId660" Type="http://schemas.openxmlformats.org/officeDocument/2006/relationships/slideLayout" Target="../slideLayouts/slideLayout660.xml"/><Relationship Id="rId898" Type="http://schemas.openxmlformats.org/officeDocument/2006/relationships/slideLayout" Target="../slideLayouts/slideLayout898.xml"/><Relationship Id="rId1083" Type="http://schemas.openxmlformats.org/officeDocument/2006/relationships/slideLayout" Target="../slideLayouts/slideLayout1083.xml"/><Relationship Id="rId1290" Type="http://schemas.openxmlformats.org/officeDocument/2006/relationships/slideLayout" Target="../slideLayouts/slideLayout1290.xml"/><Relationship Id="rId106" Type="http://schemas.openxmlformats.org/officeDocument/2006/relationships/slideLayout" Target="../slideLayouts/slideLayout106.xml"/><Relationship Id="rId313" Type="http://schemas.openxmlformats.org/officeDocument/2006/relationships/slideLayout" Target="../slideLayouts/slideLayout313.xml"/><Relationship Id="rId758" Type="http://schemas.openxmlformats.org/officeDocument/2006/relationships/slideLayout" Target="../slideLayouts/slideLayout758.xml"/><Relationship Id="rId965" Type="http://schemas.openxmlformats.org/officeDocument/2006/relationships/slideLayout" Target="../slideLayouts/slideLayout965.xml"/><Relationship Id="rId1150" Type="http://schemas.openxmlformats.org/officeDocument/2006/relationships/slideLayout" Target="../slideLayouts/slideLayout1150.xml"/><Relationship Id="rId1388" Type="http://schemas.openxmlformats.org/officeDocument/2006/relationships/slideLayout" Target="../slideLayouts/slideLayout1388.xml"/><Relationship Id="rId1595" Type="http://schemas.openxmlformats.org/officeDocument/2006/relationships/slideLayout" Target="../slideLayouts/slideLayout1595.xml"/><Relationship Id="rId94" Type="http://schemas.openxmlformats.org/officeDocument/2006/relationships/slideLayout" Target="../slideLayouts/slideLayout94.xml"/><Relationship Id="rId520" Type="http://schemas.openxmlformats.org/officeDocument/2006/relationships/slideLayout" Target="../slideLayouts/slideLayout520.xml"/><Relationship Id="rId618" Type="http://schemas.openxmlformats.org/officeDocument/2006/relationships/slideLayout" Target="../slideLayouts/slideLayout618.xml"/><Relationship Id="rId825" Type="http://schemas.openxmlformats.org/officeDocument/2006/relationships/slideLayout" Target="../slideLayouts/slideLayout825.xml"/><Relationship Id="rId1248" Type="http://schemas.openxmlformats.org/officeDocument/2006/relationships/slideLayout" Target="../slideLayouts/slideLayout1248.xml"/><Relationship Id="rId1455" Type="http://schemas.openxmlformats.org/officeDocument/2006/relationships/slideLayout" Target="../slideLayouts/slideLayout1455.xml"/><Relationship Id="rId1662" Type="http://schemas.openxmlformats.org/officeDocument/2006/relationships/slideLayout" Target="../slideLayouts/slideLayout1662.xml"/><Relationship Id="rId1010" Type="http://schemas.openxmlformats.org/officeDocument/2006/relationships/slideLayout" Target="../slideLayouts/slideLayout1010.xml"/><Relationship Id="rId1108" Type="http://schemas.openxmlformats.org/officeDocument/2006/relationships/slideLayout" Target="../slideLayouts/slideLayout1108.xml"/><Relationship Id="rId1315" Type="http://schemas.openxmlformats.org/officeDocument/2006/relationships/slideLayout" Target="../slideLayouts/slideLayout1315.xml"/><Relationship Id="rId1967" Type="http://schemas.openxmlformats.org/officeDocument/2006/relationships/slideLayout" Target="../slideLayouts/slideLayout1967.xml"/><Relationship Id="rId1522" Type="http://schemas.openxmlformats.org/officeDocument/2006/relationships/slideLayout" Target="../slideLayouts/slideLayout1522.xml"/><Relationship Id="rId21" Type="http://schemas.openxmlformats.org/officeDocument/2006/relationships/slideLayout" Target="../slideLayouts/slideLayout21.xml"/><Relationship Id="rId268" Type="http://schemas.openxmlformats.org/officeDocument/2006/relationships/slideLayout" Target="../slideLayouts/slideLayout268.xml"/><Relationship Id="rId475" Type="http://schemas.openxmlformats.org/officeDocument/2006/relationships/slideLayout" Target="../slideLayouts/slideLayout475.xml"/><Relationship Id="rId682" Type="http://schemas.openxmlformats.org/officeDocument/2006/relationships/slideLayout" Target="../slideLayouts/slideLayout682.xml"/><Relationship Id="rId128" Type="http://schemas.openxmlformats.org/officeDocument/2006/relationships/slideLayout" Target="../slideLayouts/slideLayout128.xml"/><Relationship Id="rId335" Type="http://schemas.openxmlformats.org/officeDocument/2006/relationships/slideLayout" Target="../slideLayouts/slideLayout335.xml"/><Relationship Id="rId542" Type="http://schemas.openxmlformats.org/officeDocument/2006/relationships/slideLayout" Target="../slideLayouts/slideLayout542.xml"/><Relationship Id="rId1172" Type="http://schemas.openxmlformats.org/officeDocument/2006/relationships/slideLayout" Target="../slideLayouts/slideLayout1172.xml"/><Relationship Id="rId2016" Type="http://schemas.openxmlformats.org/officeDocument/2006/relationships/slideLayout" Target="../slideLayouts/slideLayout20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;p1" descr="Google Shape;6;p1"/>
          <p:cNvPicPr>
            <a:picLocks noChangeAspect="1"/>
          </p:cNvPicPr>
          <p:nvPr/>
        </p:nvPicPr>
        <p:blipFill>
          <a:blip r:embed="rId2068"/>
          <a:stretch>
            <a:fillRect/>
          </a:stretch>
        </p:blipFill>
        <p:spPr>
          <a:xfrm>
            <a:off x="960605" y="570999"/>
            <a:ext cx="392981" cy="4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440254" y="172931"/>
            <a:ext cx="22083761" cy="134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56" tIns="45756" rIns="45756" bIns="45756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864152" y="1920605"/>
            <a:ext cx="22660126" cy="10439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56" tIns="45756" rIns="45756" bIns="45756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8528" y="12888009"/>
            <a:ext cx="413180" cy="392543"/>
          </a:xfrm>
          <a:prstGeom prst="rect">
            <a:avLst/>
          </a:prstGeom>
          <a:ln w="12700">
            <a:miter lim="400000"/>
          </a:ln>
        </p:spPr>
        <p:txBody>
          <a:bodyPr wrap="none" lIns="45756" tIns="45756" rIns="45756" bIns="45756" anchor="ctr">
            <a:spAutoFit/>
          </a:bodyPr>
          <a:lstStyle>
            <a:lvl1pPr algn="r" defTabSz="1109609">
              <a:lnSpc>
                <a:spcPct val="100000"/>
              </a:lnSpc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5" r:id="rId14"/>
    <p:sldLayoutId id="2147483666" r:id="rId15"/>
    <p:sldLayoutId id="2147483668" r:id="rId16"/>
    <p:sldLayoutId id="2147483669" r:id="rId17"/>
    <p:sldLayoutId id="2147483670" r:id="rId18"/>
    <p:sldLayoutId id="2147483671" r:id="rId19"/>
    <p:sldLayoutId id="2147483673" r:id="rId20"/>
    <p:sldLayoutId id="2147483674" r:id="rId21"/>
    <p:sldLayoutId id="2147483675" r:id="rId22"/>
    <p:sldLayoutId id="2147483676" r:id="rId23"/>
    <p:sldLayoutId id="2147483677" r:id="rId24"/>
    <p:sldLayoutId id="2147483679" r:id="rId25"/>
    <p:sldLayoutId id="2147483680" r:id="rId26"/>
    <p:sldLayoutId id="2147483681" r:id="rId27"/>
    <p:sldLayoutId id="2147483682" r:id="rId28"/>
    <p:sldLayoutId id="2147483683" r:id="rId29"/>
    <p:sldLayoutId id="2147483684" r:id="rId30"/>
    <p:sldLayoutId id="2147483685" r:id="rId31"/>
    <p:sldLayoutId id="2147483686" r:id="rId32"/>
    <p:sldLayoutId id="2147483687" r:id="rId33"/>
    <p:sldLayoutId id="2147483688" r:id="rId34"/>
    <p:sldLayoutId id="2147483689" r:id="rId35"/>
    <p:sldLayoutId id="2147483690" r:id="rId36"/>
    <p:sldLayoutId id="2147483691" r:id="rId37"/>
    <p:sldLayoutId id="2147483692" r:id="rId38"/>
    <p:sldLayoutId id="2147483693" r:id="rId39"/>
    <p:sldLayoutId id="2147483694" r:id="rId40"/>
    <p:sldLayoutId id="2147483695" r:id="rId41"/>
    <p:sldLayoutId id="2147483696" r:id="rId42"/>
    <p:sldLayoutId id="2147483697" r:id="rId43"/>
    <p:sldLayoutId id="2147483698" r:id="rId44"/>
    <p:sldLayoutId id="2147483699" r:id="rId45"/>
    <p:sldLayoutId id="2147483700" r:id="rId46"/>
    <p:sldLayoutId id="2147483701" r:id="rId47"/>
    <p:sldLayoutId id="2147483702" r:id="rId48"/>
    <p:sldLayoutId id="2147483703" r:id="rId49"/>
    <p:sldLayoutId id="2147483704" r:id="rId50"/>
    <p:sldLayoutId id="2147483705" r:id="rId51"/>
    <p:sldLayoutId id="2147483706" r:id="rId52"/>
    <p:sldLayoutId id="2147483707" r:id="rId53"/>
    <p:sldLayoutId id="2147483708" r:id="rId54"/>
    <p:sldLayoutId id="2147483709" r:id="rId55"/>
    <p:sldLayoutId id="2147483710" r:id="rId56"/>
    <p:sldLayoutId id="2147483711" r:id="rId57"/>
    <p:sldLayoutId id="2147483712" r:id="rId58"/>
    <p:sldLayoutId id="2147483713" r:id="rId59"/>
    <p:sldLayoutId id="2147483714" r:id="rId60"/>
    <p:sldLayoutId id="2147483715" r:id="rId61"/>
    <p:sldLayoutId id="2147483716" r:id="rId62"/>
    <p:sldLayoutId id="2147483717" r:id="rId63"/>
    <p:sldLayoutId id="2147483718" r:id="rId64"/>
    <p:sldLayoutId id="2147483719" r:id="rId65"/>
    <p:sldLayoutId id="2147483720" r:id="rId66"/>
    <p:sldLayoutId id="2147483721" r:id="rId67"/>
    <p:sldLayoutId id="2147483722" r:id="rId68"/>
    <p:sldLayoutId id="2147483723" r:id="rId69"/>
    <p:sldLayoutId id="2147483724" r:id="rId70"/>
    <p:sldLayoutId id="2147483725" r:id="rId71"/>
    <p:sldLayoutId id="2147483726" r:id="rId72"/>
    <p:sldLayoutId id="2147483727" r:id="rId73"/>
    <p:sldLayoutId id="2147483728" r:id="rId74"/>
    <p:sldLayoutId id="2147483729" r:id="rId75"/>
    <p:sldLayoutId id="2147483730" r:id="rId76"/>
    <p:sldLayoutId id="2147483731" r:id="rId77"/>
    <p:sldLayoutId id="2147483732" r:id="rId78"/>
    <p:sldLayoutId id="2147483733" r:id="rId79"/>
    <p:sldLayoutId id="2147483734" r:id="rId80"/>
    <p:sldLayoutId id="2147483735" r:id="rId81"/>
    <p:sldLayoutId id="2147483736" r:id="rId82"/>
    <p:sldLayoutId id="2147483737" r:id="rId83"/>
    <p:sldLayoutId id="2147483738" r:id="rId84"/>
    <p:sldLayoutId id="2147483739" r:id="rId85"/>
    <p:sldLayoutId id="2147483740" r:id="rId86"/>
    <p:sldLayoutId id="2147483741" r:id="rId87"/>
    <p:sldLayoutId id="2147483742" r:id="rId88"/>
    <p:sldLayoutId id="2147483743" r:id="rId89"/>
    <p:sldLayoutId id="2147483744" r:id="rId90"/>
    <p:sldLayoutId id="2147483745" r:id="rId91"/>
    <p:sldLayoutId id="2147483746" r:id="rId92"/>
    <p:sldLayoutId id="2147483747" r:id="rId93"/>
    <p:sldLayoutId id="2147483748" r:id="rId94"/>
    <p:sldLayoutId id="2147483749" r:id="rId95"/>
    <p:sldLayoutId id="2147483750" r:id="rId96"/>
    <p:sldLayoutId id="2147483751" r:id="rId97"/>
    <p:sldLayoutId id="2147483752" r:id="rId98"/>
    <p:sldLayoutId id="2147483753" r:id="rId99"/>
    <p:sldLayoutId id="2147483754" r:id="rId100"/>
    <p:sldLayoutId id="2147483755" r:id="rId101"/>
    <p:sldLayoutId id="2147483756" r:id="rId102"/>
    <p:sldLayoutId id="2147483758" r:id="rId103"/>
    <p:sldLayoutId id="2147483760" r:id="rId104"/>
    <p:sldLayoutId id="2147483761" r:id="rId105"/>
    <p:sldLayoutId id="2147483762" r:id="rId106"/>
    <p:sldLayoutId id="2147483763" r:id="rId107"/>
    <p:sldLayoutId id="2147483764" r:id="rId108"/>
    <p:sldLayoutId id="2147483765" r:id="rId109"/>
    <p:sldLayoutId id="2147483766" r:id="rId110"/>
    <p:sldLayoutId id="2147483767" r:id="rId111"/>
    <p:sldLayoutId id="2147483768" r:id="rId112"/>
    <p:sldLayoutId id="2147483769" r:id="rId113"/>
    <p:sldLayoutId id="2147483770" r:id="rId114"/>
    <p:sldLayoutId id="2147483771" r:id="rId115"/>
    <p:sldLayoutId id="2147483772" r:id="rId116"/>
    <p:sldLayoutId id="2147483773" r:id="rId117"/>
    <p:sldLayoutId id="2147483774" r:id="rId118"/>
    <p:sldLayoutId id="2147483775" r:id="rId119"/>
    <p:sldLayoutId id="2147483776" r:id="rId120"/>
    <p:sldLayoutId id="2147483777" r:id="rId121"/>
    <p:sldLayoutId id="2147483778" r:id="rId122"/>
    <p:sldLayoutId id="2147483779" r:id="rId123"/>
    <p:sldLayoutId id="2147483780" r:id="rId124"/>
    <p:sldLayoutId id="2147483781" r:id="rId125"/>
    <p:sldLayoutId id="2147483782" r:id="rId126"/>
    <p:sldLayoutId id="2147483783" r:id="rId127"/>
    <p:sldLayoutId id="2147483784" r:id="rId128"/>
    <p:sldLayoutId id="2147483785" r:id="rId129"/>
    <p:sldLayoutId id="2147483786" r:id="rId130"/>
    <p:sldLayoutId id="2147483787" r:id="rId131"/>
    <p:sldLayoutId id="2147483788" r:id="rId132"/>
    <p:sldLayoutId id="2147483789" r:id="rId133"/>
    <p:sldLayoutId id="2147483790" r:id="rId134"/>
    <p:sldLayoutId id="2147483791" r:id="rId135"/>
    <p:sldLayoutId id="2147483792" r:id="rId136"/>
    <p:sldLayoutId id="2147483793" r:id="rId137"/>
    <p:sldLayoutId id="2147483794" r:id="rId138"/>
    <p:sldLayoutId id="2147483795" r:id="rId139"/>
    <p:sldLayoutId id="2147483796" r:id="rId140"/>
    <p:sldLayoutId id="2147483797" r:id="rId141"/>
    <p:sldLayoutId id="2147483798" r:id="rId142"/>
    <p:sldLayoutId id="2147483799" r:id="rId143"/>
    <p:sldLayoutId id="2147483800" r:id="rId144"/>
    <p:sldLayoutId id="2147483801" r:id="rId145"/>
    <p:sldLayoutId id="2147483802" r:id="rId146"/>
    <p:sldLayoutId id="2147483803" r:id="rId147"/>
    <p:sldLayoutId id="2147483804" r:id="rId148"/>
    <p:sldLayoutId id="2147483805" r:id="rId149"/>
    <p:sldLayoutId id="2147483806" r:id="rId150"/>
    <p:sldLayoutId id="2147483807" r:id="rId151"/>
    <p:sldLayoutId id="2147483808" r:id="rId152"/>
    <p:sldLayoutId id="2147483809" r:id="rId153"/>
    <p:sldLayoutId id="2147483810" r:id="rId154"/>
    <p:sldLayoutId id="2147483811" r:id="rId155"/>
    <p:sldLayoutId id="2147483812" r:id="rId156"/>
    <p:sldLayoutId id="2147483813" r:id="rId157"/>
    <p:sldLayoutId id="2147483814" r:id="rId158"/>
    <p:sldLayoutId id="2147483815" r:id="rId159"/>
    <p:sldLayoutId id="2147483816" r:id="rId160"/>
    <p:sldLayoutId id="2147483817" r:id="rId161"/>
    <p:sldLayoutId id="2147483818" r:id="rId162"/>
    <p:sldLayoutId id="2147483819" r:id="rId163"/>
    <p:sldLayoutId id="2147483820" r:id="rId164"/>
    <p:sldLayoutId id="2147483821" r:id="rId165"/>
    <p:sldLayoutId id="2147483822" r:id="rId166"/>
    <p:sldLayoutId id="2147483823" r:id="rId167"/>
    <p:sldLayoutId id="2147483824" r:id="rId168"/>
    <p:sldLayoutId id="2147483825" r:id="rId169"/>
    <p:sldLayoutId id="2147483826" r:id="rId170"/>
    <p:sldLayoutId id="2147483827" r:id="rId171"/>
    <p:sldLayoutId id="2147483828" r:id="rId172"/>
    <p:sldLayoutId id="2147483829" r:id="rId173"/>
    <p:sldLayoutId id="2147483830" r:id="rId174"/>
    <p:sldLayoutId id="2147483831" r:id="rId175"/>
    <p:sldLayoutId id="2147483832" r:id="rId176"/>
    <p:sldLayoutId id="2147483833" r:id="rId177"/>
    <p:sldLayoutId id="2147483834" r:id="rId178"/>
    <p:sldLayoutId id="2147483835" r:id="rId179"/>
    <p:sldLayoutId id="2147483836" r:id="rId180"/>
    <p:sldLayoutId id="2147483837" r:id="rId181"/>
    <p:sldLayoutId id="2147483838" r:id="rId182"/>
    <p:sldLayoutId id="2147483839" r:id="rId183"/>
    <p:sldLayoutId id="2147483840" r:id="rId184"/>
    <p:sldLayoutId id="2147483841" r:id="rId185"/>
    <p:sldLayoutId id="2147483842" r:id="rId186"/>
    <p:sldLayoutId id="2147483843" r:id="rId187"/>
    <p:sldLayoutId id="2147483844" r:id="rId188"/>
    <p:sldLayoutId id="2147483845" r:id="rId189"/>
    <p:sldLayoutId id="2147483846" r:id="rId190"/>
    <p:sldLayoutId id="2147483847" r:id="rId191"/>
    <p:sldLayoutId id="2147483848" r:id="rId192"/>
    <p:sldLayoutId id="2147483849" r:id="rId193"/>
    <p:sldLayoutId id="2147483850" r:id="rId194"/>
    <p:sldLayoutId id="2147483852" r:id="rId195"/>
    <p:sldLayoutId id="2147483853" r:id="rId196"/>
    <p:sldLayoutId id="2147483854" r:id="rId197"/>
    <p:sldLayoutId id="2147483855" r:id="rId198"/>
    <p:sldLayoutId id="2147483856" r:id="rId199"/>
    <p:sldLayoutId id="2147483857" r:id="rId200"/>
    <p:sldLayoutId id="2147483858" r:id="rId201"/>
    <p:sldLayoutId id="2147483859" r:id="rId202"/>
    <p:sldLayoutId id="2147483860" r:id="rId203"/>
    <p:sldLayoutId id="2147483861" r:id="rId204"/>
    <p:sldLayoutId id="2147483862" r:id="rId205"/>
    <p:sldLayoutId id="2147483863" r:id="rId206"/>
    <p:sldLayoutId id="2147483864" r:id="rId207"/>
    <p:sldLayoutId id="2147483865" r:id="rId208"/>
    <p:sldLayoutId id="2147483866" r:id="rId209"/>
    <p:sldLayoutId id="2147483867" r:id="rId210"/>
    <p:sldLayoutId id="2147483868" r:id="rId211"/>
    <p:sldLayoutId id="2147483869" r:id="rId212"/>
    <p:sldLayoutId id="2147483870" r:id="rId213"/>
    <p:sldLayoutId id="2147483871" r:id="rId214"/>
    <p:sldLayoutId id="2147483872" r:id="rId215"/>
    <p:sldLayoutId id="2147483873" r:id="rId216"/>
    <p:sldLayoutId id="2147483874" r:id="rId217"/>
    <p:sldLayoutId id="2147483875" r:id="rId218"/>
    <p:sldLayoutId id="2147483876" r:id="rId219"/>
    <p:sldLayoutId id="2147483877" r:id="rId220"/>
    <p:sldLayoutId id="2147483878" r:id="rId221"/>
    <p:sldLayoutId id="2147483879" r:id="rId222"/>
    <p:sldLayoutId id="2147483880" r:id="rId223"/>
    <p:sldLayoutId id="2147483881" r:id="rId224"/>
    <p:sldLayoutId id="2147483882" r:id="rId225"/>
    <p:sldLayoutId id="2147483883" r:id="rId226"/>
    <p:sldLayoutId id="2147483884" r:id="rId227"/>
    <p:sldLayoutId id="2147483885" r:id="rId228"/>
    <p:sldLayoutId id="2147483886" r:id="rId229"/>
    <p:sldLayoutId id="2147483887" r:id="rId230"/>
    <p:sldLayoutId id="2147483888" r:id="rId231"/>
    <p:sldLayoutId id="2147483889" r:id="rId232"/>
    <p:sldLayoutId id="2147483890" r:id="rId233"/>
    <p:sldLayoutId id="2147483891" r:id="rId234"/>
    <p:sldLayoutId id="2147483892" r:id="rId235"/>
    <p:sldLayoutId id="2147483893" r:id="rId236"/>
    <p:sldLayoutId id="2147483894" r:id="rId237"/>
    <p:sldLayoutId id="2147483895" r:id="rId238"/>
    <p:sldLayoutId id="2147483896" r:id="rId239"/>
    <p:sldLayoutId id="2147483897" r:id="rId240"/>
    <p:sldLayoutId id="2147483898" r:id="rId241"/>
    <p:sldLayoutId id="2147483899" r:id="rId242"/>
    <p:sldLayoutId id="2147483900" r:id="rId243"/>
    <p:sldLayoutId id="2147483901" r:id="rId244"/>
    <p:sldLayoutId id="2147483902" r:id="rId245"/>
    <p:sldLayoutId id="2147483903" r:id="rId246"/>
    <p:sldLayoutId id="2147483904" r:id="rId247"/>
    <p:sldLayoutId id="2147483905" r:id="rId248"/>
    <p:sldLayoutId id="2147483906" r:id="rId249"/>
    <p:sldLayoutId id="2147483907" r:id="rId250"/>
    <p:sldLayoutId id="2147483908" r:id="rId251"/>
    <p:sldLayoutId id="2147483909" r:id="rId252"/>
    <p:sldLayoutId id="2147483910" r:id="rId253"/>
    <p:sldLayoutId id="2147483911" r:id="rId254"/>
    <p:sldLayoutId id="2147483912" r:id="rId255"/>
    <p:sldLayoutId id="2147483913" r:id="rId256"/>
    <p:sldLayoutId id="2147483914" r:id="rId257"/>
    <p:sldLayoutId id="2147483915" r:id="rId258"/>
    <p:sldLayoutId id="2147483916" r:id="rId259"/>
    <p:sldLayoutId id="2147483917" r:id="rId260"/>
    <p:sldLayoutId id="2147483918" r:id="rId261"/>
    <p:sldLayoutId id="2147483919" r:id="rId262"/>
    <p:sldLayoutId id="2147483920" r:id="rId263"/>
    <p:sldLayoutId id="2147483921" r:id="rId264"/>
    <p:sldLayoutId id="2147483922" r:id="rId265"/>
    <p:sldLayoutId id="2147483923" r:id="rId266"/>
    <p:sldLayoutId id="2147483924" r:id="rId267"/>
    <p:sldLayoutId id="2147483925" r:id="rId268"/>
    <p:sldLayoutId id="2147483926" r:id="rId269"/>
    <p:sldLayoutId id="2147483927" r:id="rId270"/>
    <p:sldLayoutId id="2147483928" r:id="rId271"/>
    <p:sldLayoutId id="2147483929" r:id="rId272"/>
    <p:sldLayoutId id="2147483930" r:id="rId273"/>
    <p:sldLayoutId id="2147483931" r:id="rId274"/>
    <p:sldLayoutId id="2147483932" r:id="rId275"/>
    <p:sldLayoutId id="2147483933" r:id="rId276"/>
    <p:sldLayoutId id="2147483934" r:id="rId277"/>
    <p:sldLayoutId id="2147483935" r:id="rId278"/>
    <p:sldLayoutId id="2147483936" r:id="rId279"/>
    <p:sldLayoutId id="2147483937" r:id="rId280"/>
    <p:sldLayoutId id="2147483938" r:id="rId281"/>
    <p:sldLayoutId id="2147483939" r:id="rId282"/>
    <p:sldLayoutId id="2147483940" r:id="rId283"/>
    <p:sldLayoutId id="2147483941" r:id="rId284"/>
    <p:sldLayoutId id="2147483942" r:id="rId285"/>
    <p:sldLayoutId id="2147483944" r:id="rId286"/>
    <p:sldLayoutId id="2147483945" r:id="rId287"/>
    <p:sldLayoutId id="2147483946" r:id="rId288"/>
    <p:sldLayoutId id="2147483947" r:id="rId289"/>
    <p:sldLayoutId id="2147483948" r:id="rId290"/>
    <p:sldLayoutId id="2147483949" r:id="rId291"/>
    <p:sldLayoutId id="2147483950" r:id="rId292"/>
    <p:sldLayoutId id="2147483951" r:id="rId293"/>
    <p:sldLayoutId id="2147483952" r:id="rId294"/>
    <p:sldLayoutId id="2147483953" r:id="rId295"/>
    <p:sldLayoutId id="2147483954" r:id="rId296"/>
    <p:sldLayoutId id="2147483955" r:id="rId297"/>
    <p:sldLayoutId id="2147483956" r:id="rId298"/>
    <p:sldLayoutId id="2147483957" r:id="rId299"/>
    <p:sldLayoutId id="2147483958" r:id="rId300"/>
    <p:sldLayoutId id="2147483959" r:id="rId301"/>
    <p:sldLayoutId id="2147483960" r:id="rId302"/>
    <p:sldLayoutId id="2147483961" r:id="rId303"/>
    <p:sldLayoutId id="2147483962" r:id="rId304"/>
    <p:sldLayoutId id="2147483963" r:id="rId305"/>
    <p:sldLayoutId id="2147483964" r:id="rId306"/>
    <p:sldLayoutId id="2147483965" r:id="rId307"/>
    <p:sldLayoutId id="2147483966" r:id="rId308"/>
    <p:sldLayoutId id="2147483967" r:id="rId309"/>
    <p:sldLayoutId id="2147483968" r:id="rId310"/>
    <p:sldLayoutId id="2147483969" r:id="rId311"/>
    <p:sldLayoutId id="2147483970" r:id="rId312"/>
    <p:sldLayoutId id="2147483971" r:id="rId313"/>
    <p:sldLayoutId id="2147483972" r:id="rId314"/>
    <p:sldLayoutId id="2147483973" r:id="rId315"/>
    <p:sldLayoutId id="2147483974" r:id="rId316"/>
    <p:sldLayoutId id="2147483975" r:id="rId317"/>
    <p:sldLayoutId id="2147483976" r:id="rId318"/>
    <p:sldLayoutId id="2147483977" r:id="rId319"/>
    <p:sldLayoutId id="2147483978" r:id="rId320"/>
    <p:sldLayoutId id="2147483979" r:id="rId321"/>
    <p:sldLayoutId id="2147483980" r:id="rId322"/>
    <p:sldLayoutId id="2147483981" r:id="rId323"/>
    <p:sldLayoutId id="2147483982" r:id="rId324"/>
    <p:sldLayoutId id="2147483983" r:id="rId325"/>
    <p:sldLayoutId id="2147483984" r:id="rId326"/>
    <p:sldLayoutId id="2147483985" r:id="rId327"/>
    <p:sldLayoutId id="2147483986" r:id="rId328"/>
    <p:sldLayoutId id="2147483987" r:id="rId329"/>
    <p:sldLayoutId id="2147483988" r:id="rId330"/>
    <p:sldLayoutId id="2147483989" r:id="rId331"/>
    <p:sldLayoutId id="2147483990" r:id="rId332"/>
    <p:sldLayoutId id="2147483991" r:id="rId333"/>
    <p:sldLayoutId id="2147483992" r:id="rId334"/>
    <p:sldLayoutId id="2147483993" r:id="rId335"/>
    <p:sldLayoutId id="2147483994" r:id="rId336"/>
    <p:sldLayoutId id="2147483995" r:id="rId337"/>
    <p:sldLayoutId id="2147483996" r:id="rId338"/>
    <p:sldLayoutId id="2147483997" r:id="rId339"/>
    <p:sldLayoutId id="2147483998" r:id="rId340"/>
    <p:sldLayoutId id="2147483999" r:id="rId341"/>
    <p:sldLayoutId id="2147484000" r:id="rId342"/>
    <p:sldLayoutId id="2147484001" r:id="rId343"/>
    <p:sldLayoutId id="2147484002" r:id="rId344"/>
    <p:sldLayoutId id="2147484003" r:id="rId345"/>
    <p:sldLayoutId id="2147484004" r:id="rId346"/>
    <p:sldLayoutId id="2147484005" r:id="rId347"/>
    <p:sldLayoutId id="2147484006" r:id="rId348"/>
    <p:sldLayoutId id="2147484007" r:id="rId349"/>
    <p:sldLayoutId id="2147484008" r:id="rId350"/>
    <p:sldLayoutId id="2147484009" r:id="rId351"/>
    <p:sldLayoutId id="2147484010" r:id="rId352"/>
    <p:sldLayoutId id="2147484011" r:id="rId353"/>
    <p:sldLayoutId id="2147484012" r:id="rId354"/>
    <p:sldLayoutId id="2147484013" r:id="rId355"/>
    <p:sldLayoutId id="2147484014" r:id="rId356"/>
    <p:sldLayoutId id="2147484015" r:id="rId357"/>
    <p:sldLayoutId id="2147484016" r:id="rId358"/>
    <p:sldLayoutId id="2147484017" r:id="rId359"/>
    <p:sldLayoutId id="2147484018" r:id="rId360"/>
    <p:sldLayoutId id="2147484019" r:id="rId361"/>
    <p:sldLayoutId id="2147484020" r:id="rId362"/>
    <p:sldLayoutId id="2147484021" r:id="rId363"/>
    <p:sldLayoutId id="2147484022" r:id="rId364"/>
    <p:sldLayoutId id="2147484023" r:id="rId365"/>
    <p:sldLayoutId id="2147484024" r:id="rId366"/>
    <p:sldLayoutId id="2147484025" r:id="rId367"/>
    <p:sldLayoutId id="2147484026" r:id="rId368"/>
    <p:sldLayoutId id="2147484027" r:id="rId369"/>
    <p:sldLayoutId id="2147484028" r:id="rId370"/>
    <p:sldLayoutId id="2147484029" r:id="rId371"/>
    <p:sldLayoutId id="2147484030" r:id="rId372"/>
    <p:sldLayoutId id="2147484031" r:id="rId373"/>
    <p:sldLayoutId id="2147484032" r:id="rId374"/>
    <p:sldLayoutId id="2147484033" r:id="rId375"/>
    <p:sldLayoutId id="2147484034" r:id="rId376"/>
    <p:sldLayoutId id="2147484036" r:id="rId377"/>
    <p:sldLayoutId id="2147484037" r:id="rId378"/>
    <p:sldLayoutId id="2147484038" r:id="rId379"/>
    <p:sldLayoutId id="2147484039" r:id="rId380"/>
    <p:sldLayoutId id="2147484040" r:id="rId381"/>
    <p:sldLayoutId id="2147484041" r:id="rId382"/>
    <p:sldLayoutId id="2147484042" r:id="rId383"/>
    <p:sldLayoutId id="2147484043" r:id="rId384"/>
    <p:sldLayoutId id="2147484044" r:id="rId385"/>
    <p:sldLayoutId id="2147484045" r:id="rId386"/>
    <p:sldLayoutId id="2147484046" r:id="rId387"/>
    <p:sldLayoutId id="2147484047" r:id="rId388"/>
    <p:sldLayoutId id="2147484048" r:id="rId389"/>
    <p:sldLayoutId id="2147484049" r:id="rId390"/>
    <p:sldLayoutId id="2147484050" r:id="rId391"/>
    <p:sldLayoutId id="2147484051" r:id="rId392"/>
    <p:sldLayoutId id="2147484052" r:id="rId393"/>
    <p:sldLayoutId id="2147484053" r:id="rId394"/>
    <p:sldLayoutId id="2147484054" r:id="rId395"/>
    <p:sldLayoutId id="2147484055" r:id="rId396"/>
    <p:sldLayoutId id="2147484056" r:id="rId397"/>
    <p:sldLayoutId id="2147484057" r:id="rId398"/>
    <p:sldLayoutId id="2147484058" r:id="rId399"/>
    <p:sldLayoutId id="2147484059" r:id="rId400"/>
    <p:sldLayoutId id="2147484060" r:id="rId401"/>
    <p:sldLayoutId id="2147484061" r:id="rId402"/>
    <p:sldLayoutId id="2147484062" r:id="rId403"/>
    <p:sldLayoutId id="2147484063" r:id="rId404"/>
    <p:sldLayoutId id="2147484064" r:id="rId405"/>
    <p:sldLayoutId id="2147484065" r:id="rId406"/>
    <p:sldLayoutId id="2147484066" r:id="rId407"/>
    <p:sldLayoutId id="2147484067" r:id="rId408"/>
    <p:sldLayoutId id="2147484068" r:id="rId409"/>
    <p:sldLayoutId id="2147484069" r:id="rId410"/>
    <p:sldLayoutId id="2147484070" r:id="rId411"/>
    <p:sldLayoutId id="2147484071" r:id="rId412"/>
    <p:sldLayoutId id="2147484072" r:id="rId413"/>
    <p:sldLayoutId id="2147484073" r:id="rId414"/>
    <p:sldLayoutId id="2147484074" r:id="rId415"/>
    <p:sldLayoutId id="2147484075" r:id="rId416"/>
    <p:sldLayoutId id="2147484076" r:id="rId417"/>
    <p:sldLayoutId id="2147484077" r:id="rId418"/>
    <p:sldLayoutId id="2147484078" r:id="rId419"/>
    <p:sldLayoutId id="2147484079" r:id="rId420"/>
    <p:sldLayoutId id="2147484080" r:id="rId421"/>
    <p:sldLayoutId id="2147484081" r:id="rId422"/>
    <p:sldLayoutId id="2147484082" r:id="rId423"/>
    <p:sldLayoutId id="2147484083" r:id="rId424"/>
    <p:sldLayoutId id="2147484084" r:id="rId425"/>
    <p:sldLayoutId id="2147484085" r:id="rId426"/>
    <p:sldLayoutId id="2147484086" r:id="rId427"/>
    <p:sldLayoutId id="2147484087" r:id="rId428"/>
    <p:sldLayoutId id="2147484088" r:id="rId429"/>
    <p:sldLayoutId id="2147484089" r:id="rId430"/>
    <p:sldLayoutId id="2147484090" r:id="rId431"/>
    <p:sldLayoutId id="2147484091" r:id="rId432"/>
    <p:sldLayoutId id="2147484092" r:id="rId433"/>
    <p:sldLayoutId id="2147484093" r:id="rId434"/>
    <p:sldLayoutId id="2147484094" r:id="rId435"/>
    <p:sldLayoutId id="2147484095" r:id="rId436"/>
    <p:sldLayoutId id="2147484096" r:id="rId437"/>
    <p:sldLayoutId id="2147484097" r:id="rId438"/>
    <p:sldLayoutId id="2147484098" r:id="rId439"/>
    <p:sldLayoutId id="2147484099" r:id="rId440"/>
    <p:sldLayoutId id="2147484100" r:id="rId441"/>
    <p:sldLayoutId id="2147484101" r:id="rId442"/>
    <p:sldLayoutId id="2147484102" r:id="rId443"/>
    <p:sldLayoutId id="2147484103" r:id="rId444"/>
    <p:sldLayoutId id="2147484104" r:id="rId445"/>
    <p:sldLayoutId id="2147484105" r:id="rId446"/>
    <p:sldLayoutId id="2147484106" r:id="rId447"/>
    <p:sldLayoutId id="2147484107" r:id="rId448"/>
    <p:sldLayoutId id="2147484108" r:id="rId449"/>
    <p:sldLayoutId id="2147484109" r:id="rId450"/>
    <p:sldLayoutId id="2147484110" r:id="rId451"/>
    <p:sldLayoutId id="2147484111" r:id="rId452"/>
    <p:sldLayoutId id="2147484112" r:id="rId453"/>
    <p:sldLayoutId id="2147484113" r:id="rId454"/>
    <p:sldLayoutId id="2147484114" r:id="rId455"/>
    <p:sldLayoutId id="2147484115" r:id="rId456"/>
    <p:sldLayoutId id="2147484116" r:id="rId457"/>
    <p:sldLayoutId id="2147484117" r:id="rId458"/>
    <p:sldLayoutId id="2147484118" r:id="rId459"/>
    <p:sldLayoutId id="2147484119" r:id="rId460"/>
    <p:sldLayoutId id="2147484120" r:id="rId461"/>
    <p:sldLayoutId id="2147484121" r:id="rId462"/>
    <p:sldLayoutId id="2147484122" r:id="rId463"/>
    <p:sldLayoutId id="2147484123" r:id="rId464"/>
    <p:sldLayoutId id="2147484124" r:id="rId465"/>
    <p:sldLayoutId id="2147484125" r:id="rId466"/>
    <p:sldLayoutId id="2147484126" r:id="rId467"/>
    <p:sldLayoutId id="2147484127" r:id="rId468"/>
    <p:sldLayoutId id="2147484128" r:id="rId469"/>
    <p:sldLayoutId id="2147484129" r:id="rId470"/>
    <p:sldLayoutId id="2147484130" r:id="rId471"/>
    <p:sldLayoutId id="2147484131" r:id="rId472"/>
    <p:sldLayoutId id="2147484132" r:id="rId473"/>
    <p:sldLayoutId id="2147484133" r:id="rId474"/>
    <p:sldLayoutId id="2147484134" r:id="rId475"/>
    <p:sldLayoutId id="2147484135" r:id="rId476"/>
    <p:sldLayoutId id="2147484136" r:id="rId477"/>
    <p:sldLayoutId id="2147484138" r:id="rId478"/>
    <p:sldLayoutId id="2147484140" r:id="rId479"/>
    <p:sldLayoutId id="2147484141" r:id="rId480"/>
    <p:sldLayoutId id="2147484142" r:id="rId481"/>
    <p:sldLayoutId id="2147484143" r:id="rId482"/>
    <p:sldLayoutId id="2147484144" r:id="rId483"/>
    <p:sldLayoutId id="2147484145" r:id="rId484"/>
    <p:sldLayoutId id="2147484146" r:id="rId485"/>
    <p:sldLayoutId id="2147484147" r:id="rId486"/>
    <p:sldLayoutId id="2147484148" r:id="rId487"/>
    <p:sldLayoutId id="2147484149" r:id="rId488"/>
    <p:sldLayoutId id="2147484150" r:id="rId489"/>
    <p:sldLayoutId id="2147484151" r:id="rId490"/>
    <p:sldLayoutId id="2147484152" r:id="rId491"/>
    <p:sldLayoutId id="2147484153" r:id="rId492"/>
    <p:sldLayoutId id="2147484154" r:id="rId493"/>
    <p:sldLayoutId id="2147484155" r:id="rId494"/>
    <p:sldLayoutId id="2147484156" r:id="rId495"/>
    <p:sldLayoutId id="2147484157" r:id="rId496"/>
    <p:sldLayoutId id="2147484158" r:id="rId497"/>
    <p:sldLayoutId id="2147484159" r:id="rId498"/>
    <p:sldLayoutId id="2147484160" r:id="rId499"/>
    <p:sldLayoutId id="2147484161" r:id="rId500"/>
    <p:sldLayoutId id="2147484162" r:id="rId501"/>
    <p:sldLayoutId id="2147484163" r:id="rId502"/>
    <p:sldLayoutId id="2147484164" r:id="rId503"/>
    <p:sldLayoutId id="2147484165" r:id="rId504"/>
    <p:sldLayoutId id="2147484166" r:id="rId505"/>
    <p:sldLayoutId id="2147484167" r:id="rId506"/>
    <p:sldLayoutId id="2147484168" r:id="rId507"/>
    <p:sldLayoutId id="2147484169" r:id="rId508"/>
    <p:sldLayoutId id="2147484170" r:id="rId509"/>
    <p:sldLayoutId id="2147484171" r:id="rId510"/>
    <p:sldLayoutId id="2147484172" r:id="rId511"/>
    <p:sldLayoutId id="2147484173" r:id="rId512"/>
    <p:sldLayoutId id="2147484174" r:id="rId513"/>
    <p:sldLayoutId id="2147484175" r:id="rId514"/>
    <p:sldLayoutId id="2147484176" r:id="rId515"/>
    <p:sldLayoutId id="2147484177" r:id="rId516"/>
    <p:sldLayoutId id="2147484178" r:id="rId517"/>
    <p:sldLayoutId id="2147484179" r:id="rId518"/>
    <p:sldLayoutId id="2147484180" r:id="rId519"/>
    <p:sldLayoutId id="2147484181" r:id="rId520"/>
    <p:sldLayoutId id="2147484182" r:id="rId521"/>
    <p:sldLayoutId id="2147484183" r:id="rId522"/>
    <p:sldLayoutId id="2147484184" r:id="rId523"/>
    <p:sldLayoutId id="2147484185" r:id="rId524"/>
    <p:sldLayoutId id="2147484186" r:id="rId525"/>
    <p:sldLayoutId id="2147484187" r:id="rId526"/>
    <p:sldLayoutId id="2147484188" r:id="rId527"/>
    <p:sldLayoutId id="2147484189" r:id="rId528"/>
    <p:sldLayoutId id="2147484190" r:id="rId529"/>
    <p:sldLayoutId id="2147484191" r:id="rId530"/>
    <p:sldLayoutId id="2147484192" r:id="rId531"/>
    <p:sldLayoutId id="2147484193" r:id="rId532"/>
    <p:sldLayoutId id="2147484194" r:id="rId533"/>
    <p:sldLayoutId id="2147484195" r:id="rId534"/>
    <p:sldLayoutId id="2147484196" r:id="rId535"/>
    <p:sldLayoutId id="2147484197" r:id="rId536"/>
    <p:sldLayoutId id="2147484198" r:id="rId537"/>
    <p:sldLayoutId id="2147484199" r:id="rId538"/>
    <p:sldLayoutId id="2147484200" r:id="rId539"/>
    <p:sldLayoutId id="2147484201" r:id="rId540"/>
    <p:sldLayoutId id="2147484202" r:id="rId541"/>
    <p:sldLayoutId id="2147484203" r:id="rId542"/>
    <p:sldLayoutId id="2147484204" r:id="rId543"/>
    <p:sldLayoutId id="2147484205" r:id="rId544"/>
    <p:sldLayoutId id="2147484206" r:id="rId545"/>
    <p:sldLayoutId id="2147484207" r:id="rId546"/>
    <p:sldLayoutId id="2147484208" r:id="rId547"/>
    <p:sldLayoutId id="2147484209" r:id="rId548"/>
    <p:sldLayoutId id="2147484210" r:id="rId549"/>
    <p:sldLayoutId id="2147484211" r:id="rId550"/>
    <p:sldLayoutId id="2147484212" r:id="rId551"/>
    <p:sldLayoutId id="2147484213" r:id="rId552"/>
    <p:sldLayoutId id="2147484214" r:id="rId553"/>
    <p:sldLayoutId id="2147484215" r:id="rId554"/>
    <p:sldLayoutId id="2147484216" r:id="rId555"/>
    <p:sldLayoutId id="2147484217" r:id="rId556"/>
    <p:sldLayoutId id="2147484218" r:id="rId557"/>
    <p:sldLayoutId id="2147484219" r:id="rId558"/>
    <p:sldLayoutId id="2147484220" r:id="rId559"/>
    <p:sldLayoutId id="2147484221" r:id="rId560"/>
    <p:sldLayoutId id="2147484222" r:id="rId561"/>
    <p:sldLayoutId id="2147484223" r:id="rId562"/>
    <p:sldLayoutId id="2147484224" r:id="rId563"/>
    <p:sldLayoutId id="2147484225" r:id="rId564"/>
    <p:sldLayoutId id="2147484226" r:id="rId565"/>
    <p:sldLayoutId id="2147484227" r:id="rId566"/>
    <p:sldLayoutId id="2147484228" r:id="rId567"/>
    <p:sldLayoutId id="2147484229" r:id="rId568"/>
    <p:sldLayoutId id="2147484230" r:id="rId569"/>
    <p:sldLayoutId id="2147484231" r:id="rId570"/>
    <p:sldLayoutId id="2147484232" r:id="rId571"/>
    <p:sldLayoutId id="2147484233" r:id="rId572"/>
    <p:sldLayoutId id="2147484234" r:id="rId573"/>
    <p:sldLayoutId id="2147484235" r:id="rId574"/>
    <p:sldLayoutId id="2147484236" r:id="rId575"/>
    <p:sldLayoutId id="2147484237" r:id="rId576"/>
    <p:sldLayoutId id="2147484238" r:id="rId577"/>
    <p:sldLayoutId id="2147484239" r:id="rId578"/>
    <p:sldLayoutId id="2147484240" r:id="rId579"/>
    <p:sldLayoutId id="2147484241" r:id="rId580"/>
    <p:sldLayoutId id="2147484242" r:id="rId581"/>
    <p:sldLayoutId id="2147484243" r:id="rId582"/>
    <p:sldLayoutId id="2147484244" r:id="rId583"/>
    <p:sldLayoutId id="2147484245" r:id="rId584"/>
    <p:sldLayoutId id="2147484246" r:id="rId585"/>
    <p:sldLayoutId id="2147484247" r:id="rId586"/>
    <p:sldLayoutId id="2147484248" r:id="rId587"/>
    <p:sldLayoutId id="2147484249" r:id="rId588"/>
    <p:sldLayoutId id="2147484250" r:id="rId589"/>
    <p:sldLayoutId id="2147484251" r:id="rId590"/>
    <p:sldLayoutId id="2147484252" r:id="rId591"/>
    <p:sldLayoutId id="2147484253" r:id="rId592"/>
    <p:sldLayoutId id="2147484254" r:id="rId593"/>
    <p:sldLayoutId id="2147484255" r:id="rId594"/>
    <p:sldLayoutId id="2147484256" r:id="rId595"/>
    <p:sldLayoutId id="2147484257" r:id="rId596"/>
    <p:sldLayoutId id="2147484258" r:id="rId597"/>
    <p:sldLayoutId id="2147484259" r:id="rId598"/>
    <p:sldLayoutId id="2147484260" r:id="rId599"/>
    <p:sldLayoutId id="2147484261" r:id="rId600"/>
    <p:sldLayoutId id="2147484262" r:id="rId601"/>
    <p:sldLayoutId id="2147484263" r:id="rId602"/>
    <p:sldLayoutId id="2147484264" r:id="rId603"/>
    <p:sldLayoutId id="2147484265" r:id="rId604"/>
    <p:sldLayoutId id="2147484266" r:id="rId605"/>
    <p:sldLayoutId id="2147484267" r:id="rId606"/>
    <p:sldLayoutId id="2147484268" r:id="rId607"/>
    <p:sldLayoutId id="2147484269" r:id="rId608"/>
    <p:sldLayoutId id="2147484270" r:id="rId609"/>
    <p:sldLayoutId id="2147484271" r:id="rId610"/>
    <p:sldLayoutId id="2147484272" r:id="rId611"/>
    <p:sldLayoutId id="2147484273" r:id="rId612"/>
    <p:sldLayoutId id="2147484274" r:id="rId613"/>
    <p:sldLayoutId id="2147484275" r:id="rId614"/>
    <p:sldLayoutId id="2147484276" r:id="rId615"/>
    <p:sldLayoutId id="2147484277" r:id="rId616"/>
    <p:sldLayoutId id="2147484278" r:id="rId617"/>
    <p:sldLayoutId id="2147484279" r:id="rId618"/>
    <p:sldLayoutId id="2147484280" r:id="rId619"/>
    <p:sldLayoutId id="2147484281" r:id="rId620"/>
    <p:sldLayoutId id="2147484282" r:id="rId621"/>
    <p:sldLayoutId id="2147484283" r:id="rId622"/>
    <p:sldLayoutId id="2147484284" r:id="rId623"/>
    <p:sldLayoutId id="2147484285" r:id="rId624"/>
    <p:sldLayoutId id="2147484286" r:id="rId625"/>
    <p:sldLayoutId id="2147484287" r:id="rId626"/>
    <p:sldLayoutId id="2147484288" r:id="rId627"/>
    <p:sldLayoutId id="2147484289" r:id="rId628"/>
    <p:sldLayoutId id="2147484290" r:id="rId629"/>
    <p:sldLayoutId id="2147484291" r:id="rId630"/>
    <p:sldLayoutId id="2147484292" r:id="rId631"/>
    <p:sldLayoutId id="2147484293" r:id="rId632"/>
    <p:sldLayoutId id="2147484294" r:id="rId633"/>
    <p:sldLayoutId id="2147484295" r:id="rId634"/>
    <p:sldLayoutId id="2147484296" r:id="rId635"/>
    <p:sldLayoutId id="2147484297" r:id="rId636"/>
    <p:sldLayoutId id="2147484298" r:id="rId637"/>
    <p:sldLayoutId id="2147484299" r:id="rId638"/>
    <p:sldLayoutId id="2147484300" r:id="rId639"/>
    <p:sldLayoutId id="2147484301" r:id="rId640"/>
    <p:sldLayoutId id="2147484302" r:id="rId641"/>
    <p:sldLayoutId id="2147484303" r:id="rId642"/>
    <p:sldLayoutId id="2147484304" r:id="rId643"/>
    <p:sldLayoutId id="2147484305" r:id="rId644"/>
    <p:sldLayoutId id="2147484306" r:id="rId645"/>
    <p:sldLayoutId id="2147484307" r:id="rId646"/>
    <p:sldLayoutId id="2147484308" r:id="rId647"/>
    <p:sldLayoutId id="2147484309" r:id="rId648"/>
    <p:sldLayoutId id="2147484310" r:id="rId649"/>
    <p:sldLayoutId id="2147484311" r:id="rId650"/>
    <p:sldLayoutId id="2147484312" r:id="rId651"/>
    <p:sldLayoutId id="2147484313" r:id="rId652"/>
    <p:sldLayoutId id="2147484314" r:id="rId653"/>
    <p:sldLayoutId id="2147484315" r:id="rId654"/>
    <p:sldLayoutId id="2147484316" r:id="rId655"/>
    <p:sldLayoutId id="2147484317" r:id="rId656"/>
    <p:sldLayoutId id="2147484318" r:id="rId657"/>
    <p:sldLayoutId id="2147484319" r:id="rId658"/>
    <p:sldLayoutId id="2147484320" r:id="rId659"/>
    <p:sldLayoutId id="2147484321" r:id="rId660"/>
    <p:sldLayoutId id="2147484322" r:id="rId661"/>
    <p:sldLayoutId id="2147484323" r:id="rId662"/>
    <p:sldLayoutId id="2147484324" r:id="rId663"/>
    <p:sldLayoutId id="2147484325" r:id="rId664"/>
    <p:sldLayoutId id="2147484326" r:id="rId665"/>
    <p:sldLayoutId id="2147484327" r:id="rId666"/>
    <p:sldLayoutId id="2147484328" r:id="rId667"/>
    <p:sldLayoutId id="2147484329" r:id="rId668"/>
    <p:sldLayoutId id="2147484330" r:id="rId669"/>
    <p:sldLayoutId id="2147484331" r:id="rId670"/>
    <p:sldLayoutId id="2147484332" r:id="rId671"/>
    <p:sldLayoutId id="2147484333" r:id="rId672"/>
    <p:sldLayoutId id="2147484334" r:id="rId673"/>
    <p:sldLayoutId id="2147484335" r:id="rId674"/>
    <p:sldLayoutId id="2147484336" r:id="rId675"/>
    <p:sldLayoutId id="2147484337" r:id="rId676"/>
    <p:sldLayoutId id="2147484338" r:id="rId677"/>
    <p:sldLayoutId id="2147484339" r:id="rId678"/>
    <p:sldLayoutId id="2147484340" r:id="rId679"/>
    <p:sldLayoutId id="2147484341" r:id="rId680"/>
    <p:sldLayoutId id="2147484342" r:id="rId681"/>
    <p:sldLayoutId id="2147484343" r:id="rId682"/>
    <p:sldLayoutId id="2147484344" r:id="rId683"/>
    <p:sldLayoutId id="2147484345" r:id="rId684"/>
    <p:sldLayoutId id="2147484346" r:id="rId685"/>
    <p:sldLayoutId id="2147484347" r:id="rId686"/>
    <p:sldLayoutId id="2147484348" r:id="rId687"/>
    <p:sldLayoutId id="2147484349" r:id="rId688"/>
    <p:sldLayoutId id="2147484350" r:id="rId689"/>
    <p:sldLayoutId id="2147484351" r:id="rId690"/>
    <p:sldLayoutId id="2147484352" r:id="rId691"/>
    <p:sldLayoutId id="2147484353" r:id="rId692"/>
    <p:sldLayoutId id="2147484354" r:id="rId693"/>
    <p:sldLayoutId id="2147484355" r:id="rId694"/>
    <p:sldLayoutId id="2147484356" r:id="rId695"/>
    <p:sldLayoutId id="2147484357" r:id="rId696"/>
    <p:sldLayoutId id="2147484358" r:id="rId697"/>
    <p:sldLayoutId id="2147484359" r:id="rId698"/>
    <p:sldLayoutId id="2147484360" r:id="rId699"/>
    <p:sldLayoutId id="2147484361" r:id="rId700"/>
    <p:sldLayoutId id="2147484362" r:id="rId701"/>
    <p:sldLayoutId id="2147484363" r:id="rId702"/>
    <p:sldLayoutId id="2147484364" r:id="rId703"/>
    <p:sldLayoutId id="2147484365" r:id="rId704"/>
    <p:sldLayoutId id="2147484366" r:id="rId705"/>
    <p:sldLayoutId id="2147484367" r:id="rId706"/>
    <p:sldLayoutId id="2147484368" r:id="rId707"/>
    <p:sldLayoutId id="2147484369" r:id="rId708"/>
    <p:sldLayoutId id="2147484370" r:id="rId709"/>
    <p:sldLayoutId id="2147484371" r:id="rId710"/>
    <p:sldLayoutId id="2147484372" r:id="rId711"/>
    <p:sldLayoutId id="2147484373" r:id="rId712"/>
    <p:sldLayoutId id="2147484374" r:id="rId713"/>
    <p:sldLayoutId id="2147484375" r:id="rId714"/>
    <p:sldLayoutId id="2147484376" r:id="rId715"/>
    <p:sldLayoutId id="2147484377" r:id="rId716"/>
    <p:sldLayoutId id="2147484378" r:id="rId717"/>
    <p:sldLayoutId id="2147484379" r:id="rId718"/>
    <p:sldLayoutId id="2147484380" r:id="rId719"/>
    <p:sldLayoutId id="2147484381" r:id="rId720"/>
    <p:sldLayoutId id="2147484382" r:id="rId721"/>
    <p:sldLayoutId id="2147484383" r:id="rId722"/>
    <p:sldLayoutId id="2147484384" r:id="rId723"/>
    <p:sldLayoutId id="2147484385" r:id="rId724"/>
    <p:sldLayoutId id="2147484386" r:id="rId725"/>
    <p:sldLayoutId id="2147484387" r:id="rId726"/>
    <p:sldLayoutId id="2147484388" r:id="rId727"/>
    <p:sldLayoutId id="2147484389" r:id="rId728"/>
    <p:sldLayoutId id="2147484390" r:id="rId729"/>
    <p:sldLayoutId id="2147484391" r:id="rId730"/>
    <p:sldLayoutId id="2147484392" r:id="rId731"/>
    <p:sldLayoutId id="2147484393" r:id="rId732"/>
    <p:sldLayoutId id="2147484394" r:id="rId733"/>
    <p:sldLayoutId id="2147484395" r:id="rId734"/>
    <p:sldLayoutId id="2147484396" r:id="rId735"/>
    <p:sldLayoutId id="2147484397" r:id="rId736"/>
    <p:sldLayoutId id="2147484398" r:id="rId737"/>
    <p:sldLayoutId id="2147484399" r:id="rId738"/>
    <p:sldLayoutId id="2147484400" r:id="rId739"/>
    <p:sldLayoutId id="2147484401" r:id="rId740"/>
    <p:sldLayoutId id="2147484402" r:id="rId741"/>
    <p:sldLayoutId id="2147484403" r:id="rId742"/>
    <p:sldLayoutId id="2147484404" r:id="rId743"/>
    <p:sldLayoutId id="2147484405" r:id="rId744"/>
    <p:sldLayoutId id="2147484406" r:id="rId745"/>
    <p:sldLayoutId id="2147484407" r:id="rId746"/>
    <p:sldLayoutId id="2147484408" r:id="rId747"/>
    <p:sldLayoutId id="2147484409" r:id="rId748"/>
    <p:sldLayoutId id="2147484410" r:id="rId749"/>
    <p:sldLayoutId id="2147484411" r:id="rId750"/>
    <p:sldLayoutId id="2147484412" r:id="rId751"/>
    <p:sldLayoutId id="2147484413" r:id="rId752"/>
    <p:sldLayoutId id="2147484414" r:id="rId753"/>
    <p:sldLayoutId id="2147484415" r:id="rId754"/>
    <p:sldLayoutId id="2147484416" r:id="rId755"/>
    <p:sldLayoutId id="2147484417" r:id="rId756"/>
    <p:sldLayoutId id="2147484418" r:id="rId757"/>
    <p:sldLayoutId id="2147484419" r:id="rId758"/>
    <p:sldLayoutId id="2147484420" r:id="rId759"/>
    <p:sldLayoutId id="2147484421" r:id="rId760"/>
    <p:sldLayoutId id="2147484422" r:id="rId761"/>
    <p:sldLayoutId id="2147484423" r:id="rId762"/>
    <p:sldLayoutId id="2147484424" r:id="rId763"/>
    <p:sldLayoutId id="2147484425" r:id="rId764"/>
    <p:sldLayoutId id="2147484426" r:id="rId765"/>
    <p:sldLayoutId id="2147484427" r:id="rId766"/>
    <p:sldLayoutId id="2147484428" r:id="rId767"/>
    <p:sldLayoutId id="2147484429" r:id="rId768"/>
    <p:sldLayoutId id="2147484430" r:id="rId769"/>
    <p:sldLayoutId id="2147484431" r:id="rId770"/>
    <p:sldLayoutId id="2147484432" r:id="rId771"/>
    <p:sldLayoutId id="2147484433" r:id="rId772"/>
    <p:sldLayoutId id="2147484434" r:id="rId773"/>
    <p:sldLayoutId id="2147484435" r:id="rId774"/>
    <p:sldLayoutId id="2147484436" r:id="rId775"/>
    <p:sldLayoutId id="2147484437" r:id="rId776"/>
    <p:sldLayoutId id="2147484438" r:id="rId777"/>
    <p:sldLayoutId id="2147484439" r:id="rId778"/>
    <p:sldLayoutId id="2147484440" r:id="rId779"/>
    <p:sldLayoutId id="2147484441" r:id="rId780"/>
    <p:sldLayoutId id="2147484442" r:id="rId781"/>
    <p:sldLayoutId id="2147484443" r:id="rId782"/>
    <p:sldLayoutId id="2147484444" r:id="rId783"/>
    <p:sldLayoutId id="2147484445" r:id="rId784"/>
    <p:sldLayoutId id="2147484446" r:id="rId785"/>
    <p:sldLayoutId id="2147484447" r:id="rId786"/>
    <p:sldLayoutId id="2147484448" r:id="rId787"/>
    <p:sldLayoutId id="2147484449" r:id="rId788"/>
    <p:sldLayoutId id="2147484450" r:id="rId789"/>
    <p:sldLayoutId id="2147484451" r:id="rId790"/>
    <p:sldLayoutId id="2147484452" r:id="rId791"/>
    <p:sldLayoutId id="2147484453" r:id="rId792"/>
    <p:sldLayoutId id="2147484454" r:id="rId793"/>
    <p:sldLayoutId id="2147484455" r:id="rId794"/>
    <p:sldLayoutId id="2147484456" r:id="rId795"/>
    <p:sldLayoutId id="2147484457" r:id="rId796"/>
    <p:sldLayoutId id="2147484458" r:id="rId797"/>
    <p:sldLayoutId id="2147484459" r:id="rId798"/>
    <p:sldLayoutId id="2147484460" r:id="rId799"/>
    <p:sldLayoutId id="2147484461" r:id="rId800"/>
    <p:sldLayoutId id="2147484462" r:id="rId801"/>
    <p:sldLayoutId id="2147484463" r:id="rId802"/>
    <p:sldLayoutId id="2147484464" r:id="rId803"/>
    <p:sldLayoutId id="2147484465" r:id="rId804"/>
    <p:sldLayoutId id="2147484466" r:id="rId805"/>
    <p:sldLayoutId id="2147484467" r:id="rId806"/>
    <p:sldLayoutId id="2147484468" r:id="rId807"/>
    <p:sldLayoutId id="2147484469" r:id="rId808"/>
    <p:sldLayoutId id="2147484470" r:id="rId809"/>
    <p:sldLayoutId id="2147484471" r:id="rId810"/>
    <p:sldLayoutId id="2147484472" r:id="rId811"/>
    <p:sldLayoutId id="2147484473" r:id="rId812"/>
    <p:sldLayoutId id="2147484474" r:id="rId813"/>
    <p:sldLayoutId id="2147484475" r:id="rId814"/>
    <p:sldLayoutId id="2147484476" r:id="rId815"/>
    <p:sldLayoutId id="2147484477" r:id="rId816"/>
    <p:sldLayoutId id="2147484478" r:id="rId817"/>
    <p:sldLayoutId id="2147484479" r:id="rId818"/>
    <p:sldLayoutId id="2147484480" r:id="rId819"/>
    <p:sldLayoutId id="2147484481" r:id="rId820"/>
    <p:sldLayoutId id="2147484482" r:id="rId821"/>
    <p:sldLayoutId id="2147484483" r:id="rId822"/>
    <p:sldLayoutId id="2147484484" r:id="rId823"/>
    <p:sldLayoutId id="2147484485" r:id="rId824"/>
    <p:sldLayoutId id="2147484486" r:id="rId825"/>
    <p:sldLayoutId id="2147484487" r:id="rId826"/>
    <p:sldLayoutId id="2147484488" r:id="rId827"/>
    <p:sldLayoutId id="2147484489" r:id="rId828"/>
    <p:sldLayoutId id="2147484490" r:id="rId829"/>
    <p:sldLayoutId id="2147484491" r:id="rId830"/>
    <p:sldLayoutId id="2147484492" r:id="rId831"/>
    <p:sldLayoutId id="2147484493" r:id="rId832"/>
    <p:sldLayoutId id="2147484494" r:id="rId833"/>
    <p:sldLayoutId id="2147484495" r:id="rId834"/>
    <p:sldLayoutId id="2147484496" r:id="rId835"/>
    <p:sldLayoutId id="2147484497" r:id="rId836"/>
    <p:sldLayoutId id="2147484498" r:id="rId837"/>
    <p:sldLayoutId id="2147484499" r:id="rId838"/>
    <p:sldLayoutId id="2147484500" r:id="rId839"/>
    <p:sldLayoutId id="2147484501" r:id="rId840"/>
    <p:sldLayoutId id="2147484502" r:id="rId841"/>
    <p:sldLayoutId id="2147484503" r:id="rId842"/>
    <p:sldLayoutId id="2147484504" r:id="rId843"/>
    <p:sldLayoutId id="2147484505" r:id="rId844"/>
    <p:sldLayoutId id="2147484506" r:id="rId845"/>
    <p:sldLayoutId id="2147484507" r:id="rId846"/>
    <p:sldLayoutId id="2147484508" r:id="rId847"/>
    <p:sldLayoutId id="2147484509" r:id="rId848"/>
    <p:sldLayoutId id="2147484510" r:id="rId849"/>
    <p:sldLayoutId id="2147484511" r:id="rId850"/>
    <p:sldLayoutId id="2147484512" r:id="rId851"/>
    <p:sldLayoutId id="2147484513" r:id="rId852"/>
    <p:sldLayoutId id="2147484514" r:id="rId853"/>
    <p:sldLayoutId id="2147484515" r:id="rId854"/>
    <p:sldLayoutId id="2147484516" r:id="rId855"/>
    <p:sldLayoutId id="2147484517" r:id="rId856"/>
    <p:sldLayoutId id="2147484518" r:id="rId857"/>
    <p:sldLayoutId id="2147484519" r:id="rId858"/>
    <p:sldLayoutId id="2147484520" r:id="rId859"/>
    <p:sldLayoutId id="2147484521" r:id="rId860"/>
    <p:sldLayoutId id="2147484522" r:id="rId861"/>
    <p:sldLayoutId id="2147484523" r:id="rId862"/>
    <p:sldLayoutId id="2147484524" r:id="rId863"/>
    <p:sldLayoutId id="2147484525" r:id="rId864"/>
    <p:sldLayoutId id="2147484526" r:id="rId865"/>
    <p:sldLayoutId id="2147484527" r:id="rId866"/>
    <p:sldLayoutId id="2147484528" r:id="rId867"/>
    <p:sldLayoutId id="2147484529" r:id="rId868"/>
    <p:sldLayoutId id="2147484530" r:id="rId869"/>
    <p:sldLayoutId id="2147484531" r:id="rId870"/>
    <p:sldLayoutId id="2147484532" r:id="rId871"/>
    <p:sldLayoutId id="2147484533" r:id="rId872"/>
    <p:sldLayoutId id="2147484534" r:id="rId873"/>
    <p:sldLayoutId id="2147484535" r:id="rId874"/>
    <p:sldLayoutId id="2147484536" r:id="rId875"/>
    <p:sldLayoutId id="2147484537" r:id="rId876"/>
    <p:sldLayoutId id="2147484538" r:id="rId877"/>
    <p:sldLayoutId id="2147484539" r:id="rId878"/>
    <p:sldLayoutId id="2147484540" r:id="rId879"/>
    <p:sldLayoutId id="2147484541" r:id="rId880"/>
    <p:sldLayoutId id="2147484542" r:id="rId881"/>
    <p:sldLayoutId id="2147484543" r:id="rId882"/>
    <p:sldLayoutId id="2147484544" r:id="rId883"/>
    <p:sldLayoutId id="2147484545" r:id="rId884"/>
    <p:sldLayoutId id="2147484546" r:id="rId885"/>
    <p:sldLayoutId id="2147484547" r:id="rId886"/>
    <p:sldLayoutId id="2147484548" r:id="rId887"/>
    <p:sldLayoutId id="2147484549" r:id="rId888"/>
    <p:sldLayoutId id="2147484550" r:id="rId889"/>
    <p:sldLayoutId id="2147484551" r:id="rId890"/>
    <p:sldLayoutId id="2147484552" r:id="rId891"/>
    <p:sldLayoutId id="2147484553" r:id="rId892"/>
    <p:sldLayoutId id="2147484554" r:id="rId893"/>
    <p:sldLayoutId id="2147484555" r:id="rId894"/>
    <p:sldLayoutId id="2147484556" r:id="rId895"/>
    <p:sldLayoutId id="2147484557" r:id="rId896"/>
    <p:sldLayoutId id="2147484558" r:id="rId897"/>
    <p:sldLayoutId id="2147484559" r:id="rId898"/>
    <p:sldLayoutId id="2147484560" r:id="rId899"/>
    <p:sldLayoutId id="2147484561" r:id="rId900"/>
    <p:sldLayoutId id="2147484562" r:id="rId901"/>
    <p:sldLayoutId id="2147484563" r:id="rId902"/>
    <p:sldLayoutId id="2147484564" r:id="rId903"/>
    <p:sldLayoutId id="2147484565" r:id="rId904"/>
    <p:sldLayoutId id="2147484566" r:id="rId905"/>
    <p:sldLayoutId id="2147484567" r:id="rId906"/>
    <p:sldLayoutId id="2147484568" r:id="rId907"/>
    <p:sldLayoutId id="2147484569" r:id="rId908"/>
    <p:sldLayoutId id="2147484570" r:id="rId909"/>
    <p:sldLayoutId id="2147484571" r:id="rId910"/>
    <p:sldLayoutId id="2147484572" r:id="rId911"/>
    <p:sldLayoutId id="2147484573" r:id="rId912"/>
    <p:sldLayoutId id="2147484574" r:id="rId913"/>
    <p:sldLayoutId id="2147484575" r:id="rId914"/>
    <p:sldLayoutId id="2147484576" r:id="rId915"/>
    <p:sldLayoutId id="2147484577" r:id="rId916"/>
    <p:sldLayoutId id="2147484578" r:id="rId917"/>
    <p:sldLayoutId id="2147484579" r:id="rId918"/>
    <p:sldLayoutId id="2147484580" r:id="rId919"/>
    <p:sldLayoutId id="2147484581" r:id="rId920"/>
    <p:sldLayoutId id="2147484582" r:id="rId921"/>
    <p:sldLayoutId id="2147484583" r:id="rId922"/>
    <p:sldLayoutId id="2147484584" r:id="rId923"/>
    <p:sldLayoutId id="2147484585" r:id="rId924"/>
    <p:sldLayoutId id="2147484586" r:id="rId925"/>
    <p:sldLayoutId id="2147484587" r:id="rId926"/>
    <p:sldLayoutId id="2147484588" r:id="rId927"/>
    <p:sldLayoutId id="2147484589" r:id="rId928"/>
    <p:sldLayoutId id="2147484590" r:id="rId929"/>
    <p:sldLayoutId id="2147484591" r:id="rId930"/>
    <p:sldLayoutId id="2147484592" r:id="rId931"/>
    <p:sldLayoutId id="2147484593" r:id="rId932"/>
    <p:sldLayoutId id="2147484594" r:id="rId933"/>
    <p:sldLayoutId id="2147484595" r:id="rId934"/>
    <p:sldLayoutId id="2147484596" r:id="rId935"/>
    <p:sldLayoutId id="2147484597" r:id="rId936"/>
    <p:sldLayoutId id="2147484598" r:id="rId937"/>
    <p:sldLayoutId id="2147484599" r:id="rId938"/>
    <p:sldLayoutId id="2147484600" r:id="rId939"/>
    <p:sldLayoutId id="2147484601" r:id="rId940"/>
    <p:sldLayoutId id="2147484602" r:id="rId941"/>
    <p:sldLayoutId id="2147484603" r:id="rId942"/>
    <p:sldLayoutId id="2147484604" r:id="rId943"/>
    <p:sldLayoutId id="2147484605" r:id="rId944"/>
    <p:sldLayoutId id="2147484606" r:id="rId945"/>
    <p:sldLayoutId id="2147484607" r:id="rId946"/>
    <p:sldLayoutId id="2147484608" r:id="rId947"/>
    <p:sldLayoutId id="2147484609" r:id="rId948"/>
    <p:sldLayoutId id="2147484610" r:id="rId949"/>
    <p:sldLayoutId id="2147484611" r:id="rId950"/>
    <p:sldLayoutId id="2147484612" r:id="rId951"/>
    <p:sldLayoutId id="2147484613" r:id="rId952"/>
    <p:sldLayoutId id="2147484614" r:id="rId953"/>
    <p:sldLayoutId id="2147484615" r:id="rId954"/>
    <p:sldLayoutId id="2147484616" r:id="rId955"/>
    <p:sldLayoutId id="2147484617" r:id="rId956"/>
    <p:sldLayoutId id="2147484618" r:id="rId957"/>
    <p:sldLayoutId id="2147484619" r:id="rId958"/>
    <p:sldLayoutId id="2147484620" r:id="rId959"/>
    <p:sldLayoutId id="2147484621" r:id="rId960"/>
    <p:sldLayoutId id="2147484622" r:id="rId961"/>
    <p:sldLayoutId id="2147484623" r:id="rId962"/>
    <p:sldLayoutId id="2147484624" r:id="rId963"/>
    <p:sldLayoutId id="2147484625" r:id="rId964"/>
    <p:sldLayoutId id="2147484626" r:id="rId965"/>
    <p:sldLayoutId id="2147484627" r:id="rId966"/>
    <p:sldLayoutId id="2147484628" r:id="rId967"/>
    <p:sldLayoutId id="2147484629" r:id="rId968"/>
    <p:sldLayoutId id="2147484630" r:id="rId969"/>
    <p:sldLayoutId id="2147484631" r:id="rId970"/>
    <p:sldLayoutId id="2147484632" r:id="rId971"/>
    <p:sldLayoutId id="2147484633" r:id="rId972"/>
    <p:sldLayoutId id="2147484634" r:id="rId973"/>
    <p:sldLayoutId id="2147484635" r:id="rId974"/>
    <p:sldLayoutId id="2147484636" r:id="rId975"/>
    <p:sldLayoutId id="2147484637" r:id="rId976"/>
    <p:sldLayoutId id="2147484638" r:id="rId977"/>
    <p:sldLayoutId id="2147484639" r:id="rId978"/>
    <p:sldLayoutId id="2147484640" r:id="rId979"/>
    <p:sldLayoutId id="2147484641" r:id="rId980"/>
    <p:sldLayoutId id="2147484642" r:id="rId981"/>
    <p:sldLayoutId id="2147484643" r:id="rId982"/>
    <p:sldLayoutId id="2147484644" r:id="rId983"/>
    <p:sldLayoutId id="2147484645" r:id="rId984"/>
    <p:sldLayoutId id="2147484646" r:id="rId985"/>
    <p:sldLayoutId id="2147484647" r:id="rId986"/>
    <p:sldLayoutId id="2147484648" r:id="rId987"/>
    <p:sldLayoutId id="2147484649" r:id="rId988"/>
    <p:sldLayoutId id="2147484650" r:id="rId989"/>
    <p:sldLayoutId id="2147484651" r:id="rId990"/>
    <p:sldLayoutId id="2147484652" r:id="rId991"/>
    <p:sldLayoutId id="2147484653" r:id="rId992"/>
    <p:sldLayoutId id="2147484654" r:id="rId993"/>
    <p:sldLayoutId id="2147484655" r:id="rId994"/>
    <p:sldLayoutId id="2147484656" r:id="rId995"/>
    <p:sldLayoutId id="2147484657" r:id="rId996"/>
    <p:sldLayoutId id="2147484658" r:id="rId997"/>
    <p:sldLayoutId id="2147484659" r:id="rId998"/>
    <p:sldLayoutId id="2147484660" r:id="rId999"/>
    <p:sldLayoutId id="2147484661" r:id="rId1000"/>
    <p:sldLayoutId id="2147484662" r:id="rId1001"/>
    <p:sldLayoutId id="2147484663" r:id="rId1002"/>
    <p:sldLayoutId id="2147484664" r:id="rId1003"/>
    <p:sldLayoutId id="2147484665" r:id="rId1004"/>
    <p:sldLayoutId id="2147484666" r:id="rId1005"/>
    <p:sldLayoutId id="2147484667" r:id="rId1006"/>
    <p:sldLayoutId id="2147484668" r:id="rId1007"/>
    <p:sldLayoutId id="2147484669" r:id="rId1008"/>
    <p:sldLayoutId id="2147484670" r:id="rId1009"/>
    <p:sldLayoutId id="2147484671" r:id="rId1010"/>
    <p:sldLayoutId id="2147484672" r:id="rId1011"/>
    <p:sldLayoutId id="2147484673" r:id="rId1012"/>
    <p:sldLayoutId id="2147484674" r:id="rId1013"/>
    <p:sldLayoutId id="2147484675" r:id="rId1014"/>
    <p:sldLayoutId id="2147484676" r:id="rId1015"/>
    <p:sldLayoutId id="2147484677" r:id="rId1016"/>
    <p:sldLayoutId id="2147484678" r:id="rId1017"/>
    <p:sldLayoutId id="2147484679" r:id="rId1018"/>
    <p:sldLayoutId id="2147484680" r:id="rId1019"/>
    <p:sldLayoutId id="2147484681" r:id="rId1020"/>
    <p:sldLayoutId id="2147484682" r:id="rId1021"/>
    <p:sldLayoutId id="2147484683" r:id="rId1022"/>
    <p:sldLayoutId id="2147484684" r:id="rId1023"/>
    <p:sldLayoutId id="2147484685" r:id="rId1024"/>
    <p:sldLayoutId id="2147484686" r:id="rId1025"/>
    <p:sldLayoutId id="2147484687" r:id="rId1026"/>
    <p:sldLayoutId id="2147484688" r:id="rId1027"/>
    <p:sldLayoutId id="2147484689" r:id="rId1028"/>
    <p:sldLayoutId id="2147484690" r:id="rId1029"/>
    <p:sldLayoutId id="2147484691" r:id="rId1030"/>
    <p:sldLayoutId id="2147484692" r:id="rId1031"/>
    <p:sldLayoutId id="2147484693" r:id="rId1032"/>
    <p:sldLayoutId id="2147484694" r:id="rId1033"/>
    <p:sldLayoutId id="2147484695" r:id="rId1034"/>
    <p:sldLayoutId id="2147484696" r:id="rId1035"/>
    <p:sldLayoutId id="2147484697" r:id="rId1036"/>
    <p:sldLayoutId id="2147484698" r:id="rId1037"/>
    <p:sldLayoutId id="2147484699" r:id="rId1038"/>
    <p:sldLayoutId id="2147484700" r:id="rId1039"/>
    <p:sldLayoutId id="2147484701" r:id="rId1040"/>
    <p:sldLayoutId id="2147484702" r:id="rId1041"/>
    <p:sldLayoutId id="2147484703" r:id="rId1042"/>
    <p:sldLayoutId id="2147484704" r:id="rId1043"/>
    <p:sldLayoutId id="2147484705" r:id="rId1044"/>
    <p:sldLayoutId id="2147484706" r:id="rId1045"/>
    <p:sldLayoutId id="2147484707" r:id="rId1046"/>
    <p:sldLayoutId id="2147484708" r:id="rId1047"/>
    <p:sldLayoutId id="2147484709" r:id="rId1048"/>
    <p:sldLayoutId id="2147484710" r:id="rId1049"/>
    <p:sldLayoutId id="2147484711" r:id="rId1050"/>
    <p:sldLayoutId id="2147484712" r:id="rId1051"/>
    <p:sldLayoutId id="2147484713" r:id="rId1052"/>
    <p:sldLayoutId id="2147484714" r:id="rId1053"/>
    <p:sldLayoutId id="2147484715" r:id="rId1054"/>
    <p:sldLayoutId id="2147484716" r:id="rId1055"/>
    <p:sldLayoutId id="2147484717" r:id="rId1056"/>
    <p:sldLayoutId id="2147484718" r:id="rId1057"/>
    <p:sldLayoutId id="2147484719" r:id="rId1058"/>
    <p:sldLayoutId id="2147484720" r:id="rId1059"/>
    <p:sldLayoutId id="2147484721" r:id="rId1060"/>
    <p:sldLayoutId id="2147484722" r:id="rId1061"/>
    <p:sldLayoutId id="2147484723" r:id="rId1062"/>
    <p:sldLayoutId id="2147484724" r:id="rId1063"/>
    <p:sldLayoutId id="2147484725" r:id="rId1064"/>
    <p:sldLayoutId id="2147484726" r:id="rId1065"/>
    <p:sldLayoutId id="2147484727" r:id="rId1066"/>
    <p:sldLayoutId id="2147484728" r:id="rId1067"/>
    <p:sldLayoutId id="2147484729" r:id="rId1068"/>
    <p:sldLayoutId id="2147484730" r:id="rId1069"/>
    <p:sldLayoutId id="2147484731" r:id="rId1070"/>
    <p:sldLayoutId id="2147484732" r:id="rId1071"/>
    <p:sldLayoutId id="2147484733" r:id="rId1072"/>
    <p:sldLayoutId id="2147484734" r:id="rId1073"/>
    <p:sldLayoutId id="2147484735" r:id="rId1074"/>
    <p:sldLayoutId id="2147484736" r:id="rId1075"/>
    <p:sldLayoutId id="2147484737" r:id="rId1076"/>
    <p:sldLayoutId id="2147484738" r:id="rId1077"/>
    <p:sldLayoutId id="2147484739" r:id="rId1078"/>
    <p:sldLayoutId id="2147484740" r:id="rId1079"/>
    <p:sldLayoutId id="2147484741" r:id="rId1080"/>
    <p:sldLayoutId id="2147484742" r:id="rId1081"/>
    <p:sldLayoutId id="2147484743" r:id="rId1082"/>
    <p:sldLayoutId id="2147484744" r:id="rId1083"/>
    <p:sldLayoutId id="2147484745" r:id="rId1084"/>
    <p:sldLayoutId id="2147484746" r:id="rId1085"/>
    <p:sldLayoutId id="2147484747" r:id="rId1086"/>
    <p:sldLayoutId id="2147484748" r:id="rId1087"/>
    <p:sldLayoutId id="2147484749" r:id="rId1088"/>
    <p:sldLayoutId id="2147484750" r:id="rId1089"/>
    <p:sldLayoutId id="2147484751" r:id="rId1090"/>
    <p:sldLayoutId id="2147484752" r:id="rId1091"/>
    <p:sldLayoutId id="2147484753" r:id="rId1092"/>
    <p:sldLayoutId id="2147484754" r:id="rId1093"/>
    <p:sldLayoutId id="2147484755" r:id="rId1094"/>
    <p:sldLayoutId id="2147484756" r:id="rId1095"/>
    <p:sldLayoutId id="2147484757" r:id="rId1096"/>
    <p:sldLayoutId id="2147484758" r:id="rId1097"/>
    <p:sldLayoutId id="2147484759" r:id="rId1098"/>
    <p:sldLayoutId id="2147484760" r:id="rId1099"/>
    <p:sldLayoutId id="2147484761" r:id="rId1100"/>
    <p:sldLayoutId id="2147484762" r:id="rId1101"/>
    <p:sldLayoutId id="2147484763" r:id="rId1102"/>
    <p:sldLayoutId id="2147484764" r:id="rId1103"/>
    <p:sldLayoutId id="2147484765" r:id="rId1104"/>
    <p:sldLayoutId id="2147484766" r:id="rId1105"/>
    <p:sldLayoutId id="2147484767" r:id="rId1106"/>
    <p:sldLayoutId id="2147484768" r:id="rId1107"/>
    <p:sldLayoutId id="2147484769" r:id="rId1108"/>
    <p:sldLayoutId id="2147484770" r:id="rId1109"/>
    <p:sldLayoutId id="2147484771" r:id="rId1110"/>
    <p:sldLayoutId id="2147484772" r:id="rId1111"/>
    <p:sldLayoutId id="2147484773" r:id="rId1112"/>
    <p:sldLayoutId id="2147484774" r:id="rId1113"/>
    <p:sldLayoutId id="2147484775" r:id="rId1114"/>
    <p:sldLayoutId id="2147484776" r:id="rId1115"/>
    <p:sldLayoutId id="2147484777" r:id="rId1116"/>
    <p:sldLayoutId id="2147484778" r:id="rId1117"/>
    <p:sldLayoutId id="2147484779" r:id="rId1118"/>
    <p:sldLayoutId id="2147484780" r:id="rId1119"/>
    <p:sldLayoutId id="2147484781" r:id="rId1120"/>
    <p:sldLayoutId id="2147484782" r:id="rId1121"/>
    <p:sldLayoutId id="2147484783" r:id="rId1122"/>
    <p:sldLayoutId id="2147484784" r:id="rId1123"/>
    <p:sldLayoutId id="2147484785" r:id="rId1124"/>
    <p:sldLayoutId id="2147484786" r:id="rId1125"/>
    <p:sldLayoutId id="2147484787" r:id="rId1126"/>
    <p:sldLayoutId id="2147484788" r:id="rId1127"/>
    <p:sldLayoutId id="2147484789" r:id="rId1128"/>
    <p:sldLayoutId id="2147484790" r:id="rId1129"/>
    <p:sldLayoutId id="2147484791" r:id="rId1130"/>
    <p:sldLayoutId id="2147484792" r:id="rId1131"/>
    <p:sldLayoutId id="2147484793" r:id="rId1132"/>
    <p:sldLayoutId id="2147484794" r:id="rId1133"/>
    <p:sldLayoutId id="2147484795" r:id="rId1134"/>
    <p:sldLayoutId id="2147484796" r:id="rId1135"/>
    <p:sldLayoutId id="2147484797" r:id="rId1136"/>
    <p:sldLayoutId id="2147484798" r:id="rId1137"/>
    <p:sldLayoutId id="2147484799" r:id="rId1138"/>
    <p:sldLayoutId id="2147484800" r:id="rId1139"/>
    <p:sldLayoutId id="2147484801" r:id="rId1140"/>
    <p:sldLayoutId id="2147484802" r:id="rId1141"/>
    <p:sldLayoutId id="2147484803" r:id="rId1142"/>
    <p:sldLayoutId id="2147484804" r:id="rId1143"/>
    <p:sldLayoutId id="2147484805" r:id="rId1144"/>
    <p:sldLayoutId id="2147484806" r:id="rId1145"/>
    <p:sldLayoutId id="2147484807" r:id="rId1146"/>
    <p:sldLayoutId id="2147484808" r:id="rId1147"/>
    <p:sldLayoutId id="2147484809" r:id="rId1148"/>
    <p:sldLayoutId id="2147484810" r:id="rId1149"/>
    <p:sldLayoutId id="2147484811" r:id="rId1150"/>
    <p:sldLayoutId id="2147484812" r:id="rId1151"/>
    <p:sldLayoutId id="2147484813" r:id="rId1152"/>
    <p:sldLayoutId id="2147484814" r:id="rId1153"/>
    <p:sldLayoutId id="2147484815" r:id="rId1154"/>
    <p:sldLayoutId id="2147484816" r:id="rId1155"/>
    <p:sldLayoutId id="2147484817" r:id="rId1156"/>
    <p:sldLayoutId id="2147484818" r:id="rId1157"/>
    <p:sldLayoutId id="2147484819" r:id="rId1158"/>
    <p:sldLayoutId id="2147484820" r:id="rId1159"/>
    <p:sldLayoutId id="2147484821" r:id="rId1160"/>
    <p:sldLayoutId id="2147484822" r:id="rId1161"/>
    <p:sldLayoutId id="2147484823" r:id="rId1162"/>
    <p:sldLayoutId id="2147484824" r:id="rId1163"/>
    <p:sldLayoutId id="2147484825" r:id="rId1164"/>
    <p:sldLayoutId id="2147484826" r:id="rId1165"/>
    <p:sldLayoutId id="2147484827" r:id="rId1166"/>
    <p:sldLayoutId id="2147484828" r:id="rId1167"/>
    <p:sldLayoutId id="2147484829" r:id="rId1168"/>
    <p:sldLayoutId id="2147484830" r:id="rId1169"/>
    <p:sldLayoutId id="2147484831" r:id="rId1170"/>
    <p:sldLayoutId id="2147484832" r:id="rId1171"/>
    <p:sldLayoutId id="2147484833" r:id="rId1172"/>
    <p:sldLayoutId id="2147484834" r:id="rId1173"/>
    <p:sldLayoutId id="2147484835" r:id="rId1174"/>
    <p:sldLayoutId id="2147484836" r:id="rId1175"/>
    <p:sldLayoutId id="2147484837" r:id="rId1176"/>
    <p:sldLayoutId id="2147484838" r:id="rId1177"/>
    <p:sldLayoutId id="2147484839" r:id="rId1178"/>
    <p:sldLayoutId id="2147484840" r:id="rId1179"/>
    <p:sldLayoutId id="2147484841" r:id="rId1180"/>
    <p:sldLayoutId id="2147484842" r:id="rId1181"/>
    <p:sldLayoutId id="2147484843" r:id="rId1182"/>
    <p:sldLayoutId id="2147484844" r:id="rId1183"/>
    <p:sldLayoutId id="2147484845" r:id="rId1184"/>
    <p:sldLayoutId id="2147484846" r:id="rId1185"/>
    <p:sldLayoutId id="2147484847" r:id="rId1186"/>
    <p:sldLayoutId id="2147484848" r:id="rId1187"/>
    <p:sldLayoutId id="2147484849" r:id="rId1188"/>
    <p:sldLayoutId id="2147484850" r:id="rId1189"/>
    <p:sldLayoutId id="2147484851" r:id="rId1190"/>
    <p:sldLayoutId id="2147484852" r:id="rId1191"/>
    <p:sldLayoutId id="2147484853" r:id="rId1192"/>
    <p:sldLayoutId id="2147484854" r:id="rId1193"/>
    <p:sldLayoutId id="2147484855" r:id="rId1194"/>
    <p:sldLayoutId id="2147484856" r:id="rId1195"/>
    <p:sldLayoutId id="2147484857" r:id="rId1196"/>
    <p:sldLayoutId id="2147484858" r:id="rId1197"/>
    <p:sldLayoutId id="2147484859" r:id="rId1198"/>
    <p:sldLayoutId id="2147484860" r:id="rId1199"/>
    <p:sldLayoutId id="2147484861" r:id="rId1200"/>
    <p:sldLayoutId id="2147484862" r:id="rId1201"/>
    <p:sldLayoutId id="2147484863" r:id="rId1202"/>
    <p:sldLayoutId id="2147484864" r:id="rId1203"/>
    <p:sldLayoutId id="2147484865" r:id="rId1204"/>
    <p:sldLayoutId id="2147484866" r:id="rId1205"/>
    <p:sldLayoutId id="2147484867" r:id="rId1206"/>
    <p:sldLayoutId id="2147484868" r:id="rId1207"/>
    <p:sldLayoutId id="2147484869" r:id="rId1208"/>
    <p:sldLayoutId id="2147484870" r:id="rId1209"/>
    <p:sldLayoutId id="2147484871" r:id="rId1210"/>
    <p:sldLayoutId id="2147484872" r:id="rId1211"/>
    <p:sldLayoutId id="2147484873" r:id="rId1212"/>
    <p:sldLayoutId id="2147484874" r:id="rId1213"/>
    <p:sldLayoutId id="2147484875" r:id="rId1214"/>
    <p:sldLayoutId id="2147484876" r:id="rId1215"/>
    <p:sldLayoutId id="2147484877" r:id="rId1216"/>
    <p:sldLayoutId id="2147484878" r:id="rId1217"/>
    <p:sldLayoutId id="2147484879" r:id="rId1218"/>
    <p:sldLayoutId id="2147484880" r:id="rId1219"/>
    <p:sldLayoutId id="2147484881" r:id="rId1220"/>
    <p:sldLayoutId id="2147484882" r:id="rId1221"/>
    <p:sldLayoutId id="2147484883" r:id="rId1222"/>
    <p:sldLayoutId id="2147484884" r:id="rId1223"/>
    <p:sldLayoutId id="2147484885" r:id="rId1224"/>
    <p:sldLayoutId id="2147484886" r:id="rId1225"/>
    <p:sldLayoutId id="2147484887" r:id="rId1226"/>
    <p:sldLayoutId id="2147484888" r:id="rId1227"/>
    <p:sldLayoutId id="2147484889" r:id="rId1228"/>
    <p:sldLayoutId id="2147484890" r:id="rId1229"/>
    <p:sldLayoutId id="2147484891" r:id="rId1230"/>
    <p:sldLayoutId id="2147484892" r:id="rId1231"/>
    <p:sldLayoutId id="2147484893" r:id="rId1232"/>
    <p:sldLayoutId id="2147484894" r:id="rId1233"/>
    <p:sldLayoutId id="2147484895" r:id="rId1234"/>
    <p:sldLayoutId id="2147484896" r:id="rId1235"/>
    <p:sldLayoutId id="2147484897" r:id="rId1236"/>
    <p:sldLayoutId id="2147484898" r:id="rId1237"/>
    <p:sldLayoutId id="2147484899" r:id="rId1238"/>
    <p:sldLayoutId id="2147484900" r:id="rId1239"/>
    <p:sldLayoutId id="2147484901" r:id="rId1240"/>
    <p:sldLayoutId id="2147484902" r:id="rId1241"/>
    <p:sldLayoutId id="2147484903" r:id="rId1242"/>
    <p:sldLayoutId id="2147484904" r:id="rId1243"/>
    <p:sldLayoutId id="2147484905" r:id="rId1244"/>
    <p:sldLayoutId id="2147484908" r:id="rId1245"/>
    <p:sldLayoutId id="2147484909" r:id="rId1246"/>
    <p:sldLayoutId id="2147484910" r:id="rId1247"/>
    <p:sldLayoutId id="2147484911" r:id="rId1248"/>
    <p:sldLayoutId id="2147484912" r:id="rId1249"/>
    <p:sldLayoutId id="2147484913" r:id="rId1250"/>
    <p:sldLayoutId id="2147484914" r:id="rId1251"/>
    <p:sldLayoutId id="2147484915" r:id="rId1252"/>
    <p:sldLayoutId id="2147484916" r:id="rId1253"/>
    <p:sldLayoutId id="2147484917" r:id="rId1254"/>
    <p:sldLayoutId id="2147484918" r:id="rId1255"/>
    <p:sldLayoutId id="2147484919" r:id="rId1256"/>
    <p:sldLayoutId id="2147484921" r:id="rId1257"/>
    <p:sldLayoutId id="2147484922" r:id="rId1258"/>
    <p:sldLayoutId id="2147484923" r:id="rId1259"/>
    <p:sldLayoutId id="2147484924" r:id="rId1260"/>
    <p:sldLayoutId id="2147484925" r:id="rId1261"/>
    <p:sldLayoutId id="2147484926" r:id="rId1262"/>
    <p:sldLayoutId id="2147484927" r:id="rId1263"/>
    <p:sldLayoutId id="2147484928" r:id="rId1264"/>
    <p:sldLayoutId id="2147484929" r:id="rId1265"/>
    <p:sldLayoutId id="2147484930" r:id="rId1266"/>
    <p:sldLayoutId id="2147484931" r:id="rId1267"/>
    <p:sldLayoutId id="2147484932" r:id="rId1268"/>
    <p:sldLayoutId id="2147484933" r:id="rId1269"/>
    <p:sldLayoutId id="2147484934" r:id="rId1270"/>
    <p:sldLayoutId id="2147484935" r:id="rId1271"/>
    <p:sldLayoutId id="2147484936" r:id="rId1272"/>
    <p:sldLayoutId id="2147484937" r:id="rId1273"/>
    <p:sldLayoutId id="2147484938" r:id="rId1274"/>
    <p:sldLayoutId id="2147484939" r:id="rId1275"/>
    <p:sldLayoutId id="2147484940" r:id="rId1276"/>
    <p:sldLayoutId id="2147484941" r:id="rId1277"/>
    <p:sldLayoutId id="2147484942" r:id="rId1278"/>
    <p:sldLayoutId id="2147484943" r:id="rId1279"/>
    <p:sldLayoutId id="2147484944" r:id="rId1280"/>
    <p:sldLayoutId id="2147484945" r:id="rId1281"/>
    <p:sldLayoutId id="2147484946" r:id="rId1282"/>
    <p:sldLayoutId id="2147484947" r:id="rId1283"/>
    <p:sldLayoutId id="2147484948" r:id="rId1284"/>
    <p:sldLayoutId id="2147484949" r:id="rId1285"/>
    <p:sldLayoutId id="2147484950" r:id="rId1286"/>
    <p:sldLayoutId id="2147484951" r:id="rId1287"/>
    <p:sldLayoutId id="2147484952" r:id="rId1288"/>
    <p:sldLayoutId id="2147484953" r:id="rId1289"/>
    <p:sldLayoutId id="2147484954" r:id="rId1290"/>
    <p:sldLayoutId id="2147484955" r:id="rId1291"/>
    <p:sldLayoutId id="2147484956" r:id="rId1292"/>
    <p:sldLayoutId id="2147484957" r:id="rId1293"/>
    <p:sldLayoutId id="2147484958" r:id="rId1294"/>
    <p:sldLayoutId id="2147484959" r:id="rId1295"/>
    <p:sldLayoutId id="2147484960" r:id="rId1296"/>
    <p:sldLayoutId id="2147484961" r:id="rId1297"/>
    <p:sldLayoutId id="2147484962" r:id="rId1298"/>
    <p:sldLayoutId id="2147484963" r:id="rId1299"/>
    <p:sldLayoutId id="2147484964" r:id="rId1300"/>
    <p:sldLayoutId id="2147484965" r:id="rId1301"/>
    <p:sldLayoutId id="2147484966" r:id="rId1302"/>
    <p:sldLayoutId id="2147484967" r:id="rId1303"/>
    <p:sldLayoutId id="2147484968" r:id="rId1304"/>
    <p:sldLayoutId id="2147484969" r:id="rId1305"/>
    <p:sldLayoutId id="2147484970" r:id="rId1306"/>
    <p:sldLayoutId id="2147484971" r:id="rId1307"/>
    <p:sldLayoutId id="2147484972" r:id="rId1308"/>
    <p:sldLayoutId id="2147484973" r:id="rId1309"/>
    <p:sldLayoutId id="2147484974" r:id="rId1310"/>
    <p:sldLayoutId id="2147484975" r:id="rId1311"/>
    <p:sldLayoutId id="2147484976" r:id="rId1312"/>
    <p:sldLayoutId id="2147484977" r:id="rId1313"/>
    <p:sldLayoutId id="2147484978" r:id="rId1314"/>
    <p:sldLayoutId id="2147484979" r:id="rId1315"/>
    <p:sldLayoutId id="2147484980" r:id="rId1316"/>
    <p:sldLayoutId id="2147484981" r:id="rId1317"/>
    <p:sldLayoutId id="2147484982" r:id="rId1318"/>
    <p:sldLayoutId id="2147484983" r:id="rId1319"/>
    <p:sldLayoutId id="2147484984" r:id="rId1320"/>
    <p:sldLayoutId id="2147484985" r:id="rId1321"/>
    <p:sldLayoutId id="2147484986" r:id="rId1322"/>
    <p:sldLayoutId id="2147484987" r:id="rId1323"/>
    <p:sldLayoutId id="2147484988" r:id="rId1324"/>
    <p:sldLayoutId id="2147484989" r:id="rId1325"/>
    <p:sldLayoutId id="2147484990" r:id="rId1326"/>
    <p:sldLayoutId id="2147484991" r:id="rId1327"/>
    <p:sldLayoutId id="2147484992" r:id="rId1328"/>
    <p:sldLayoutId id="2147484993" r:id="rId1329"/>
    <p:sldLayoutId id="2147484994" r:id="rId1330"/>
    <p:sldLayoutId id="2147484995" r:id="rId1331"/>
    <p:sldLayoutId id="2147484996" r:id="rId1332"/>
    <p:sldLayoutId id="2147484997" r:id="rId1333"/>
    <p:sldLayoutId id="2147484998" r:id="rId1334"/>
    <p:sldLayoutId id="2147484999" r:id="rId1335"/>
    <p:sldLayoutId id="2147485000" r:id="rId1336"/>
    <p:sldLayoutId id="2147485001" r:id="rId1337"/>
    <p:sldLayoutId id="2147485002" r:id="rId1338"/>
    <p:sldLayoutId id="2147485003" r:id="rId1339"/>
    <p:sldLayoutId id="2147485004" r:id="rId1340"/>
    <p:sldLayoutId id="2147485005" r:id="rId1341"/>
    <p:sldLayoutId id="2147485006" r:id="rId1342"/>
    <p:sldLayoutId id="2147485007" r:id="rId1343"/>
    <p:sldLayoutId id="2147485008" r:id="rId1344"/>
    <p:sldLayoutId id="2147485009" r:id="rId1345"/>
    <p:sldLayoutId id="2147485010" r:id="rId1346"/>
    <p:sldLayoutId id="2147485011" r:id="rId1347"/>
    <p:sldLayoutId id="2147485012" r:id="rId1348"/>
    <p:sldLayoutId id="2147485013" r:id="rId1349"/>
    <p:sldLayoutId id="2147485014" r:id="rId1350"/>
    <p:sldLayoutId id="2147485015" r:id="rId1351"/>
    <p:sldLayoutId id="2147485016" r:id="rId1352"/>
    <p:sldLayoutId id="2147485017" r:id="rId1353"/>
    <p:sldLayoutId id="2147485018" r:id="rId1354"/>
    <p:sldLayoutId id="2147485019" r:id="rId1355"/>
    <p:sldLayoutId id="2147485020" r:id="rId1356"/>
    <p:sldLayoutId id="2147485021" r:id="rId1357"/>
    <p:sldLayoutId id="2147485022" r:id="rId1358"/>
    <p:sldLayoutId id="2147485023" r:id="rId1359"/>
    <p:sldLayoutId id="2147485024" r:id="rId1360"/>
    <p:sldLayoutId id="2147485025" r:id="rId1361"/>
    <p:sldLayoutId id="2147485026" r:id="rId1362"/>
    <p:sldLayoutId id="2147485027" r:id="rId1363"/>
    <p:sldLayoutId id="2147485028" r:id="rId1364"/>
    <p:sldLayoutId id="2147485029" r:id="rId1365"/>
    <p:sldLayoutId id="2147485030" r:id="rId1366"/>
    <p:sldLayoutId id="2147485031" r:id="rId1367"/>
    <p:sldLayoutId id="2147485032" r:id="rId1368"/>
    <p:sldLayoutId id="2147485033" r:id="rId1369"/>
    <p:sldLayoutId id="2147485034" r:id="rId1370"/>
    <p:sldLayoutId id="2147485035" r:id="rId1371"/>
    <p:sldLayoutId id="2147485036" r:id="rId1372"/>
    <p:sldLayoutId id="2147485037" r:id="rId1373"/>
    <p:sldLayoutId id="2147485038" r:id="rId1374"/>
    <p:sldLayoutId id="2147485039" r:id="rId1375"/>
    <p:sldLayoutId id="2147485040" r:id="rId1376"/>
    <p:sldLayoutId id="2147485041" r:id="rId1377"/>
    <p:sldLayoutId id="2147485042" r:id="rId1378"/>
    <p:sldLayoutId id="2147485043" r:id="rId1379"/>
    <p:sldLayoutId id="2147485044" r:id="rId1380"/>
    <p:sldLayoutId id="2147485045" r:id="rId1381"/>
    <p:sldLayoutId id="2147485046" r:id="rId1382"/>
    <p:sldLayoutId id="2147485047" r:id="rId1383"/>
    <p:sldLayoutId id="2147485048" r:id="rId1384"/>
    <p:sldLayoutId id="2147485049" r:id="rId1385"/>
    <p:sldLayoutId id="2147485050" r:id="rId1386"/>
    <p:sldLayoutId id="2147485051" r:id="rId1387"/>
    <p:sldLayoutId id="2147485052" r:id="rId1388"/>
    <p:sldLayoutId id="2147485053" r:id="rId1389"/>
    <p:sldLayoutId id="2147485054" r:id="rId1390"/>
    <p:sldLayoutId id="2147485055" r:id="rId1391"/>
    <p:sldLayoutId id="2147485056" r:id="rId1392"/>
    <p:sldLayoutId id="2147485057" r:id="rId1393"/>
    <p:sldLayoutId id="2147485058" r:id="rId1394"/>
    <p:sldLayoutId id="2147485059" r:id="rId1395"/>
    <p:sldLayoutId id="2147485060" r:id="rId1396"/>
    <p:sldLayoutId id="2147485061" r:id="rId1397"/>
    <p:sldLayoutId id="2147485062" r:id="rId1398"/>
    <p:sldLayoutId id="2147485063" r:id="rId1399"/>
    <p:sldLayoutId id="2147485064" r:id="rId1400"/>
    <p:sldLayoutId id="2147485065" r:id="rId1401"/>
    <p:sldLayoutId id="2147485066" r:id="rId1402"/>
    <p:sldLayoutId id="2147485067" r:id="rId1403"/>
    <p:sldLayoutId id="2147485068" r:id="rId1404"/>
    <p:sldLayoutId id="2147485069" r:id="rId1405"/>
    <p:sldLayoutId id="2147485070" r:id="rId1406"/>
    <p:sldLayoutId id="2147485071" r:id="rId1407"/>
    <p:sldLayoutId id="2147485072" r:id="rId1408"/>
    <p:sldLayoutId id="2147485073" r:id="rId1409"/>
    <p:sldLayoutId id="2147485074" r:id="rId1410"/>
    <p:sldLayoutId id="2147485075" r:id="rId1411"/>
    <p:sldLayoutId id="2147485076" r:id="rId1412"/>
    <p:sldLayoutId id="2147485077" r:id="rId1413"/>
    <p:sldLayoutId id="2147485078" r:id="rId1414"/>
    <p:sldLayoutId id="2147485079" r:id="rId1415"/>
    <p:sldLayoutId id="2147485080" r:id="rId1416"/>
    <p:sldLayoutId id="2147485081" r:id="rId1417"/>
    <p:sldLayoutId id="2147485082" r:id="rId1418"/>
    <p:sldLayoutId id="2147485083" r:id="rId1419"/>
    <p:sldLayoutId id="2147485084" r:id="rId1420"/>
    <p:sldLayoutId id="2147485085" r:id="rId1421"/>
    <p:sldLayoutId id="2147485086" r:id="rId1422"/>
    <p:sldLayoutId id="2147485087" r:id="rId1423"/>
    <p:sldLayoutId id="2147485088" r:id="rId1424"/>
    <p:sldLayoutId id="2147485089" r:id="rId1425"/>
    <p:sldLayoutId id="2147485090" r:id="rId1426"/>
    <p:sldLayoutId id="2147485091" r:id="rId1427"/>
    <p:sldLayoutId id="2147485092" r:id="rId1428"/>
    <p:sldLayoutId id="2147485093" r:id="rId1429"/>
    <p:sldLayoutId id="2147485094" r:id="rId1430"/>
    <p:sldLayoutId id="2147485095" r:id="rId1431"/>
    <p:sldLayoutId id="2147485096" r:id="rId1432"/>
    <p:sldLayoutId id="2147485097" r:id="rId1433"/>
    <p:sldLayoutId id="2147485098" r:id="rId1434"/>
    <p:sldLayoutId id="2147485099" r:id="rId1435"/>
    <p:sldLayoutId id="2147485100" r:id="rId1436"/>
    <p:sldLayoutId id="2147485101" r:id="rId1437"/>
    <p:sldLayoutId id="2147485102" r:id="rId1438"/>
    <p:sldLayoutId id="2147485103" r:id="rId1439"/>
    <p:sldLayoutId id="2147485104" r:id="rId1440"/>
    <p:sldLayoutId id="2147485105" r:id="rId1441"/>
    <p:sldLayoutId id="2147485106" r:id="rId1442"/>
    <p:sldLayoutId id="2147485107" r:id="rId1443"/>
    <p:sldLayoutId id="2147485108" r:id="rId1444"/>
    <p:sldLayoutId id="2147485109" r:id="rId1445"/>
    <p:sldLayoutId id="2147485110" r:id="rId1446"/>
    <p:sldLayoutId id="2147485111" r:id="rId1447"/>
    <p:sldLayoutId id="2147485112" r:id="rId1448"/>
    <p:sldLayoutId id="2147485113" r:id="rId1449"/>
    <p:sldLayoutId id="2147485114" r:id="rId1450"/>
    <p:sldLayoutId id="2147485115" r:id="rId1451"/>
    <p:sldLayoutId id="2147485116" r:id="rId1452"/>
    <p:sldLayoutId id="2147485117" r:id="rId1453"/>
    <p:sldLayoutId id="2147485118" r:id="rId1454"/>
    <p:sldLayoutId id="2147485119" r:id="rId1455"/>
    <p:sldLayoutId id="2147485120" r:id="rId1456"/>
    <p:sldLayoutId id="2147485121" r:id="rId1457"/>
    <p:sldLayoutId id="2147485122" r:id="rId1458"/>
    <p:sldLayoutId id="2147485123" r:id="rId1459"/>
    <p:sldLayoutId id="2147485124" r:id="rId1460"/>
    <p:sldLayoutId id="2147485125" r:id="rId1461"/>
    <p:sldLayoutId id="2147485126" r:id="rId1462"/>
    <p:sldLayoutId id="2147485127" r:id="rId1463"/>
    <p:sldLayoutId id="2147485128" r:id="rId1464"/>
    <p:sldLayoutId id="2147485129" r:id="rId1465"/>
    <p:sldLayoutId id="2147485130" r:id="rId1466"/>
    <p:sldLayoutId id="2147485131" r:id="rId1467"/>
    <p:sldLayoutId id="2147485132" r:id="rId1468"/>
    <p:sldLayoutId id="2147485133" r:id="rId1469"/>
    <p:sldLayoutId id="2147485134" r:id="rId1470"/>
    <p:sldLayoutId id="2147485135" r:id="rId1471"/>
    <p:sldLayoutId id="2147485136" r:id="rId1472"/>
    <p:sldLayoutId id="2147485137" r:id="rId1473"/>
    <p:sldLayoutId id="2147485138" r:id="rId1474"/>
    <p:sldLayoutId id="2147485139" r:id="rId1475"/>
    <p:sldLayoutId id="2147485140" r:id="rId1476"/>
    <p:sldLayoutId id="2147485141" r:id="rId1477"/>
    <p:sldLayoutId id="2147485142" r:id="rId1478"/>
    <p:sldLayoutId id="2147485143" r:id="rId1479"/>
    <p:sldLayoutId id="2147485144" r:id="rId1480"/>
    <p:sldLayoutId id="2147485145" r:id="rId1481"/>
    <p:sldLayoutId id="2147485146" r:id="rId1482"/>
    <p:sldLayoutId id="2147485147" r:id="rId1483"/>
    <p:sldLayoutId id="2147485148" r:id="rId1484"/>
    <p:sldLayoutId id="2147485149" r:id="rId1485"/>
    <p:sldLayoutId id="2147485150" r:id="rId1486"/>
    <p:sldLayoutId id="2147485151" r:id="rId1487"/>
    <p:sldLayoutId id="2147485152" r:id="rId1488"/>
    <p:sldLayoutId id="2147485153" r:id="rId1489"/>
    <p:sldLayoutId id="2147485154" r:id="rId1490"/>
    <p:sldLayoutId id="2147485155" r:id="rId1491"/>
    <p:sldLayoutId id="2147485156" r:id="rId1492"/>
    <p:sldLayoutId id="2147485157" r:id="rId1493"/>
    <p:sldLayoutId id="2147485158" r:id="rId1494"/>
    <p:sldLayoutId id="2147485159" r:id="rId1495"/>
    <p:sldLayoutId id="2147485160" r:id="rId1496"/>
    <p:sldLayoutId id="2147485161" r:id="rId1497"/>
    <p:sldLayoutId id="2147485162" r:id="rId1498"/>
    <p:sldLayoutId id="2147485163" r:id="rId1499"/>
    <p:sldLayoutId id="2147485164" r:id="rId1500"/>
    <p:sldLayoutId id="2147485165" r:id="rId1501"/>
    <p:sldLayoutId id="2147485166" r:id="rId1502"/>
    <p:sldLayoutId id="2147485167" r:id="rId1503"/>
    <p:sldLayoutId id="2147485168" r:id="rId1504"/>
    <p:sldLayoutId id="2147485169" r:id="rId1505"/>
    <p:sldLayoutId id="2147485170" r:id="rId1506"/>
    <p:sldLayoutId id="2147485171" r:id="rId1507"/>
    <p:sldLayoutId id="2147485172" r:id="rId1508"/>
    <p:sldLayoutId id="2147485173" r:id="rId1509"/>
    <p:sldLayoutId id="2147485174" r:id="rId1510"/>
    <p:sldLayoutId id="2147485175" r:id="rId1511"/>
    <p:sldLayoutId id="2147485176" r:id="rId1512"/>
    <p:sldLayoutId id="2147485177" r:id="rId1513"/>
    <p:sldLayoutId id="2147485178" r:id="rId1514"/>
    <p:sldLayoutId id="2147485179" r:id="rId1515"/>
    <p:sldLayoutId id="2147485180" r:id="rId1516"/>
    <p:sldLayoutId id="2147485181" r:id="rId1517"/>
    <p:sldLayoutId id="2147485182" r:id="rId1518"/>
    <p:sldLayoutId id="2147485183" r:id="rId1519"/>
    <p:sldLayoutId id="2147485184" r:id="rId1520"/>
    <p:sldLayoutId id="2147485185" r:id="rId1521"/>
    <p:sldLayoutId id="2147485186" r:id="rId1522"/>
    <p:sldLayoutId id="2147485187" r:id="rId1523"/>
    <p:sldLayoutId id="2147485188" r:id="rId1524"/>
    <p:sldLayoutId id="2147485189" r:id="rId1525"/>
    <p:sldLayoutId id="2147485190" r:id="rId1526"/>
    <p:sldLayoutId id="2147485191" r:id="rId1527"/>
    <p:sldLayoutId id="2147485192" r:id="rId1528"/>
    <p:sldLayoutId id="2147485193" r:id="rId1529"/>
    <p:sldLayoutId id="2147485194" r:id="rId1530"/>
    <p:sldLayoutId id="2147485195" r:id="rId1531"/>
    <p:sldLayoutId id="2147485196" r:id="rId1532"/>
    <p:sldLayoutId id="2147485197" r:id="rId1533"/>
    <p:sldLayoutId id="2147485198" r:id="rId1534"/>
    <p:sldLayoutId id="2147485199" r:id="rId1535"/>
    <p:sldLayoutId id="2147485200" r:id="rId1536"/>
    <p:sldLayoutId id="2147485201" r:id="rId1537"/>
    <p:sldLayoutId id="2147485202" r:id="rId1538"/>
    <p:sldLayoutId id="2147485203" r:id="rId1539"/>
    <p:sldLayoutId id="2147485204" r:id="rId1540"/>
    <p:sldLayoutId id="2147485205" r:id="rId1541"/>
    <p:sldLayoutId id="2147485206" r:id="rId1542"/>
    <p:sldLayoutId id="2147485207" r:id="rId1543"/>
    <p:sldLayoutId id="2147485208" r:id="rId1544"/>
    <p:sldLayoutId id="2147485209" r:id="rId1545"/>
    <p:sldLayoutId id="2147485210" r:id="rId1546"/>
    <p:sldLayoutId id="2147485211" r:id="rId1547"/>
    <p:sldLayoutId id="2147485212" r:id="rId1548"/>
    <p:sldLayoutId id="2147485213" r:id="rId1549"/>
    <p:sldLayoutId id="2147485214" r:id="rId1550"/>
    <p:sldLayoutId id="2147485215" r:id="rId1551"/>
    <p:sldLayoutId id="2147485216" r:id="rId1552"/>
    <p:sldLayoutId id="2147485217" r:id="rId1553"/>
    <p:sldLayoutId id="2147485218" r:id="rId1554"/>
    <p:sldLayoutId id="2147485219" r:id="rId1555"/>
    <p:sldLayoutId id="2147485220" r:id="rId1556"/>
    <p:sldLayoutId id="2147485221" r:id="rId1557"/>
    <p:sldLayoutId id="2147485222" r:id="rId1558"/>
    <p:sldLayoutId id="2147485223" r:id="rId1559"/>
    <p:sldLayoutId id="2147485224" r:id="rId1560"/>
    <p:sldLayoutId id="2147485225" r:id="rId1561"/>
    <p:sldLayoutId id="2147485226" r:id="rId1562"/>
    <p:sldLayoutId id="2147485227" r:id="rId1563"/>
    <p:sldLayoutId id="2147485228" r:id="rId1564"/>
    <p:sldLayoutId id="2147485229" r:id="rId1565"/>
    <p:sldLayoutId id="2147485230" r:id="rId1566"/>
    <p:sldLayoutId id="2147485231" r:id="rId1567"/>
    <p:sldLayoutId id="2147485232" r:id="rId1568"/>
    <p:sldLayoutId id="2147485233" r:id="rId1569"/>
    <p:sldLayoutId id="2147485234" r:id="rId1570"/>
    <p:sldLayoutId id="2147485235" r:id="rId1571"/>
    <p:sldLayoutId id="2147485236" r:id="rId1572"/>
    <p:sldLayoutId id="2147485237" r:id="rId1573"/>
    <p:sldLayoutId id="2147485238" r:id="rId1574"/>
    <p:sldLayoutId id="2147485239" r:id="rId1575"/>
    <p:sldLayoutId id="2147485240" r:id="rId1576"/>
    <p:sldLayoutId id="2147485241" r:id="rId1577"/>
    <p:sldLayoutId id="2147485242" r:id="rId1578"/>
    <p:sldLayoutId id="2147485243" r:id="rId1579"/>
    <p:sldLayoutId id="2147485244" r:id="rId1580"/>
    <p:sldLayoutId id="2147485245" r:id="rId1581"/>
    <p:sldLayoutId id="2147485246" r:id="rId1582"/>
    <p:sldLayoutId id="2147485247" r:id="rId1583"/>
    <p:sldLayoutId id="2147485248" r:id="rId1584"/>
    <p:sldLayoutId id="2147485249" r:id="rId1585"/>
    <p:sldLayoutId id="2147485250" r:id="rId1586"/>
    <p:sldLayoutId id="2147485251" r:id="rId1587"/>
    <p:sldLayoutId id="2147485252" r:id="rId1588"/>
    <p:sldLayoutId id="2147485253" r:id="rId1589"/>
    <p:sldLayoutId id="2147485254" r:id="rId1590"/>
    <p:sldLayoutId id="2147485255" r:id="rId1591"/>
    <p:sldLayoutId id="2147485256" r:id="rId1592"/>
    <p:sldLayoutId id="2147485257" r:id="rId1593"/>
    <p:sldLayoutId id="2147485258" r:id="rId1594"/>
    <p:sldLayoutId id="2147485259" r:id="rId1595"/>
    <p:sldLayoutId id="2147485260" r:id="rId1596"/>
    <p:sldLayoutId id="2147485261" r:id="rId1597"/>
    <p:sldLayoutId id="2147485262" r:id="rId1598"/>
    <p:sldLayoutId id="2147485263" r:id="rId1599"/>
    <p:sldLayoutId id="2147485264" r:id="rId1600"/>
    <p:sldLayoutId id="2147485265" r:id="rId1601"/>
    <p:sldLayoutId id="2147485266" r:id="rId1602"/>
    <p:sldLayoutId id="2147485267" r:id="rId1603"/>
    <p:sldLayoutId id="2147485268" r:id="rId1604"/>
    <p:sldLayoutId id="2147485269" r:id="rId1605"/>
    <p:sldLayoutId id="2147485270" r:id="rId1606"/>
    <p:sldLayoutId id="2147485271" r:id="rId1607"/>
    <p:sldLayoutId id="2147485272" r:id="rId1608"/>
    <p:sldLayoutId id="2147485273" r:id="rId1609"/>
    <p:sldLayoutId id="2147485274" r:id="rId1610"/>
    <p:sldLayoutId id="2147485275" r:id="rId1611"/>
    <p:sldLayoutId id="2147485276" r:id="rId1612"/>
    <p:sldLayoutId id="2147485277" r:id="rId1613"/>
    <p:sldLayoutId id="2147485278" r:id="rId1614"/>
    <p:sldLayoutId id="2147485279" r:id="rId1615"/>
    <p:sldLayoutId id="2147485280" r:id="rId1616"/>
    <p:sldLayoutId id="2147485281" r:id="rId1617"/>
    <p:sldLayoutId id="2147485282" r:id="rId1618"/>
    <p:sldLayoutId id="2147485283" r:id="rId1619"/>
    <p:sldLayoutId id="2147485284" r:id="rId1620"/>
    <p:sldLayoutId id="2147485285" r:id="rId1621"/>
    <p:sldLayoutId id="2147485286" r:id="rId1622"/>
    <p:sldLayoutId id="2147485287" r:id="rId1623"/>
    <p:sldLayoutId id="2147485288" r:id="rId1624"/>
    <p:sldLayoutId id="2147485289" r:id="rId1625"/>
    <p:sldLayoutId id="2147485290" r:id="rId1626"/>
    <p:sldLayoutId id="2147485291" r:id="rId1627"/>
    <p:sldLayoutId id="2147485292" r:id="rId1628"/>
    <p:sldLayoutId id="2147485293" r:id="rId1629"/>
    <p:sldLayoutId id="2147485294" r:id="rId1630"/>
    <p:sldLayoutId id="2147485295" r:id="rId1631"/>
    <p:sldLayoutId id="2147485296" r:id="rId1632"/>
    <p:sldLayoutId id="2147485297" r:id="rId1633"/>
    <p:sldLayoutId id="2147485298" r:id="rId1634"/>
    <p:sldLayoutId id="2147485299" r:id="rId1635"/>
    <p:sldLayoutId id="2147485300" r:id="rId1636"/>
    <p:sldLayoutId id="2147485301" r:id="rId1637"/>
    <p:sldLayoutId id="2147485302" r:id="rId1638"/>
    <p:sldLayoutId id="2147485303" r:id="rId1639"/>
    <p:sldLayoutId id="2147485304" r:id="rId1640"/>
    <p:sldLayoutId id="2147485305" r:id="rId1641"/>
    <p:sldLayoutId id="2147485306" r:id="rId1642"/>
    <p:sldLayoutId id="2147485307" r:id="rId1643"/>
    <p:sldLayoutId id="2147485308" r:id="rId1644"/>
    <p:sldLayoutId id="2147485309" r:id="rId1645"/>
    <p:sldLayoutId id="2147485310" r:id="rId1646"/>
    <p:sldLayoutId id="2147485311" r:id="rId1647"/>
    <p:sldLayoutId id="2147485312" r:id="rId1648"/>
    <p:sldLayoutId id="2147485313" r:id="rId1649"/>
    <p:sldLayoutId id="2147485314" r:id="rId1650"/>
    <p:sldLayoutId id="2147485315" r:id="rId1651"/>
    <p:sldLayoutId id="2147485316" r:id="rId1652"/>
    <p:sldLayoutId id="2147485317" r:id="rId1653"/>
    <p:sldLayoutId id="2147485318" r:id="rId1654"/>
    <p:sldLayoutId id="2147485319" r:id="rId1655"/>
    <p:sldLayoutId id="2147485320" r:id="rId1656"/>
    <p:sldLayoutId id="2147485321" r:id="rId1657"/>
    <p:sldLayoutId id="2147485322" r:id="rId1658"/>
    <p:sldLayoutId id="2147485323" r:id="rId1659"/>
    <p:sldLayoutId id="2147485324" r:id="rId1660"/>
    <p:sldLayoutId id="2147485325" r:id="rId1661"/>
    <p:sldLayoutId id="2147485326" r:id="rId1662"/>
    <p:sldLayoutId id="2147485327" r:id="rId1663"/>
    <p:sldLayoutId id="2147485328" r:id="rId1664"/>
    <p:sldLayoutId id="2147485329" r:id="rId1665"/>
    <p:sldLayoutId id="2147485330" r:id="rId1666"/>
    <p:sldLayoutId id="2147485331" r:id="rId1667"/>
    <p:sldLayoutId id="2147485332" r:id="rId1668"/>
    <p:sldLayoutId id="2147485333" r:id="rId1669"/>
    <p:sldLayoutId id="2147485334" r:id="rId1670"/>
    <p:sldLayoutId id="2147485335" r:id="rId1671"/>
    <p:sldLayoutId id="2147485336" r:id="rId1672"/>
    <p:sldLayoutId id="2147485337" r:id="rId1673"/>
    <p:sldLayoutId id="2147485338" r:id="rId1674"/>
    <p:sldLayoutId id="2147485339" r:id="rId1675"/>
    <p:sldLayoutId id="2147485340" r:id="rId1676"/>
    <p:sldLayoutId id="2147485341" r:id="rId1677"/>
    <p:sldLayoutId id="2147485342" r:id="rId1678"/>
    <p:sldLayoutId id="2147485343" r:id="rId1679"/>
    <p:sldLayoutId id="2147485344" r:id="rId1680"/>
    <p:sldLayoutId id="2147485345" r:id="rId1681"/>
    <p:sldLayoutId id="2147485346" r:id="rId1682"/>
    <p:sldLayoutId id="2147485347" r:id="rId1683"/>
    <p:sldLayoutId id="2147485348" r:id="rId1684"/>
    <p:sldLayoutId id="2147485349" r:id="rId1685"/>
    <p:sldLayoutId id="2147485350" r:id="rId1686"/>
    <p:sldLayoutId id="2147485351" r:id="rId1687"/>
    <p:sldLayoutId id="2147485352" r:id="rId1688"/>
    <p:sldLayoutId id="2147485353" r:id="rId1689"/>
    <p:sldLayoutId id="2147485354" r:id="rId1690"/>
    <p:sldLayoutId id="2147485355" r:id="rId1691"/>
    <p:sldLayoutId id="2147485356" r:id="rId1692"/>
    <p:sldLayoutId id="2147485357" r:id="rId1693"/>
    <p:sldLayoutId id="2147485358" r:id="rId1694"/>
    <p:sldLayoutId id="2147485359" r:id="rId1695"/>
    <p:sldLayoutId id="2147485360" r:id="rId1696"/>
    <p:sldLayoutId id="2147485361" r:id="rId1697"/>
    <p:sldLayoutId id="2147485362" r:id="rId1698"/>
    <p:sldLayoutId id="2147485363" r:id="rId1699"/>
    <p:sldLayoutId id="2147485364" r:id="rId1700"/>
    <p:sldLayoutId id="2147485365" r:id="rId1701"/>
    <p:sldLayoutId id="2147485366" r:id="rId1702"/>
    <p:sldLayoutId id="2147485367" r:id="rId1703"/>
    <p:sldLayoutId id="2147485368" r:id="rId1704"/>
    <p:sldLayoutId id="2147485369" r:id="rId1705"/>
    <p:sldLayoutId id="2147485370" r:id="rId1706"/>
    <p:sldLayoutId id="2147485371" r:id="rId1707"/>
    <p:sldLayoutId id="2147485372" r:id="rId1708"/>
    <p:sldLayoutId id="2147485373" r:id="rId1709"/>
    <p:sldLayoutId id="2147485374" r:id="rId1710"/>
    <p:sldLayoutId id="2147485375" r:id="rId1711"/>
    <p:sldLayoutId id="2147485376" r:id="rId1712"/>
    <p:sldLayoutId id="2147485377" r:id="rId1713"/>
    <p:sldLayoutId id="2147485378" r:id="rId1714"/>
    <p:sldLayoutId id="2147485379" r:id="rId1715"/>
    <p:sldLayoutId id="2147485380" r:id="rId1716"/>
    <p:sldLayoutId id="2147485381" r:id="rId1717"/>
    <p:sldLayoutId id="2147485382" r:id="rId1718"/>
    <p:sldLayoutId id="2147485383" r:id="rId1719"/>
    <p:sldLayoutId id="2147485384" r:id="rId1720"/>
    <p:sldLayoutId id="2147485385" r:id="rId1721"/>
    <p:sldLayoutId id="2147485386" r:id="rId1722"/>
    <p:sldLayoutId id="2147485387" r:id="rId1723"/>
    <p:sldLayoutId id="2147485388" r:id="rId1724"/>
    <p:sldLayoutId id="2147485389" r:id="rId1725"/>
    <p:sldLayoutId id="2147485390" r:id="rId1726"/>
    <p:sldLayoutId id="2147485391" r:id="rId1727"/>
    <p:sldLayoutId id="2147485392" r:id="rId1728"/>
    <p:sldLayoutId id="2147485393" r:id="rId1729"/>
    <p:sldLayoutId id="2147485394" r:id="rId1730"/>
    <p:sldLayoutId id="2147485395" r:id="rId1731"/>
    <p:sldLayoutId id="2147485396" r:id="rId1732"/>
    <p:sldLayoutId id="2147485397" r:id="rId1733"/>
    <p:sldLayoutId id="2147485398" r:id="rId1734"/>
    <p:sldLayoutId id="2147485399" r:id="rId1735"/>
    <p:sldLayoutId id="2147485400" r:id="rId1736"/>
    <p:sldLayoutId id="2147485401" r:id="rId1737"/>
    <p:sldLayoutId id="2147485402" r:id="rId1738"/>
    <p:sldLayoutId id="2147485403" r:id="rId1739"/>
    <p:sldLayoutId id="2147485404" r:id="rId1740"/>
    <p:sldLayoutId id="2147485405" r:id="rId1741"/>
    <p:sldLayoutId id="2147485406" r:id="rId1742"/>
    <p:sldLayoutId id="2147485407" r:id="rId1743"/>
    <p:sldLayoutId id="2147485408" r:id="rId1744"/>
    <p:sldLayoutId id="2147485409" r:id="rId1745"/>
    <p:sldLayoutId id="2147485410" r:id="rId1746"/>
    <p:sldLayoutId id="2147485411" r:id="rId1747"/>
    <p:sldLayoutId id="2147485412" r:id="rId1748"/>
    <p:sldLayoutId id="2147485413" r:id="rId1749"/>
    <p:sldLayoutId id="2147485414" r:id="rId1750"/>
    <p:sldLayoutId id="2147485415" r:id="rId1751"/>
    <p:sldLayoutId id="2147485416" r:id="rId1752"/>
    <p:sldLayoutId id="2147485417" r:id="rId1753"/>
    <p:sldLayoutId id="2147485418" r:id="rId1754"/>
    <p:sldLayoutId id="2147485419" r:id="rId1755"/>
    <p:sldLayoutId id="2147485420" r:id="rId1756"/>
    <p:sldLayoutId id="2147485421" r:id="rId1757"/>
    <p:sldLayoutId id="2147485422" r:id="rId1758"/>
    <p:sldLayoutId id="2147485423" r:id="rId1759"/>
    <p:sldLayoutId id="2147485424" r:id="rId1760"/>
    <p:sldLayoutId id="2147485425" r:id="rId1761"/>
    <p:sldLayoutId id="2147485426" r:id="rId1762"/>
    <p:sldLayoutId id="2147485427" r:id="rId1763"/>
    <p:sldLayoutId id="2147485428" r:id="rId1764"/>
    <p:sldLayoutId id="2147485429" r:id="rId1765"/>
    <p:sldLayoutId id="2147485430" r:id="rId1766"/>
    <p:sldLayoutId id="2147485431" r:id="rId1767"/>
    <p:sldLayoutId id="2147485432" r:id="rId1768"/>
    <p:sldLayoutId id="2147485433" r:id="rId1769"/>
    <p:sldLayoutId id="2147485434" r:id="rId1770"/>
    <p:sldLayoutId id="2147485435" r:id="rId1771"/>
    <p:sldLayoutId id="2147485436" r:id="rId1772"/>
    <p:sldLayoutId id="2147485437" r:id="rId1773"/>
    <p:sldLayoutId id="2147485438" r:id="rId1774"/>
    <p:sldLayoutId id="2147485439" r:id="rId1775"/>
    <p:sldLayoutId id="2147485440" r:id="rId1776"/>
    <p:sldLayoutId id="2147485441" r:id="rId1777"/>
    <p:sldLayoutId id="2147485442" r:id="rId1778"/>
    <p:sldLayoutId id="2147485443" r:id="rId1779"/>
    <p:sldLayoutId id="2147485444" r:id="rId1780"/>
    <p:sldLayoutId id="2147485445" r:id="rId1781"/>
    <p:sldLayoutId id="2147485446" r:id="rId1782"/>
    <p:sldLayoutId id="2147485447" r:id="rId1783"/>
    <p:sldLayoutId id="2147485448" r:id="rId1784"/>
    <p:sldLayoutId id="2147485449" r:id="rId1785"/>
    <p:sldLayoutId id="2147485450" r:id="rId1786"/>
    <p:sldLayoutId id="2147485451" r:id="rId1787"/>
    <p:sldLayoutId id="2147485452" r:id="rId1788"/>
    <p:sldLayoutId id="2147485453" r:id="rId1789"/>
    <p:sldLayoutId id="2147485454" r:id="rId1790"/>
    <p:sldLayoutId id="2147485455" r:id="rId1791"/>
    <p:sldLayoutId id="2147485456" r:id="rId1792"/>
    <p:sldLayoutId id="2147485457" r:id="rId1793"/>
    <p:sldLayoutId id="2147485458" r:id="rId1794"/>
    <p:sldLayoutId id="2147485459" r:id="rId1795"/>
    <p:sldLayoutId id="2147485460" r:id="rId1796"/>
    <p:sldLayoutId id="2147485461" r:id="rId1797"/>
    <p:sldLayoutId id="2147485462" r:id="rId1798"/>
    <p:sldLayoutId id="2147485463" r:id="rId1799"/>
    <p:sldLayoutId id="2147485464" r:id="rId1800"/>
    <p:sldLayoutId id="2147485465" r:id="rId1801"/>
    <p:sldLayoutId id="2147485466" r:id="rId1802"/>
    <p:sldLayoutId id="2147485467" r:id="rId1803"/>
    <p:sldLayoutId id="2147485468" r:id="rId1804"/>
    <p:sldLayoutId id="2147485469" r:id="rId1805"/>
    <p:sldLayoutId id="2147485470" r:id="rId1806"/>
    <p:sldLayoutId id="2147485471" r:id="rId1807"/>
    <p:sldLayoutId id="2147485472" r:id="rId1808"/>
    <p:sldLayoutId id="2147485473" r:id="rId1809"/>
    <p:sldLayoutId id="2147485474" r:id="rId1810"/>
    <p:sldLayoutId id="2147485475" r:id="rId1811"/>
    <p:sldLayoutId id="2147485476" r:id="rId1812"/>
    <p:sldLayoutId id="2147485477" r:id="rId1813"/>
    <p:sldLayoutId id="2147485478" r:id="rId1814"/>
    <p:sldLayoutId id="2147485479" r:id="rId1815"/>
    <p:sldLayoutId id="2147485480" r:id="rId1816"/>
    <p:sldLayoutId id="2147485481" r:id="rId1817"/>
    <p:sldLayoutId id="2147485482" r:id="rId1818"/>
    <p:sldLayoutId id="2147485483" r:id="rId1819"/>
    <p:sldLayoutId id="2147485484" r:id="rId1820"/>
    <p:sldLayoutId id="2147485485" r:id="rId1821"/>
    <p:sldLayoutId id="2147485486" r:id="rId1822"/>
    <p:sldLayoutId id="2147485487" r:id="rId1823"/>
    <p:sldLayoutId id="2147485488" r:id="rId1824"/>
    <p:sldLayoutId id="2147485489" r:id="rId1825"/>
    <p:sldLayoutId id="2147485490" r:id="rId1826"/>
    <p:sldLayoutId id="2147485491" r:id="rId1827"/>
    <p:sldLayoutId id="2147485492" r:id="rId1828"/>
    <p:sldLayoutId id="2147485493" r:id="rId1829"/>
    <p:sldLayoutId id="2147485494" r:id="rId1830"/>
    <p:sldLayoutId id="2147485495" r:id="rId1831"/>
    <p:sldLayoutId id="2147485496" r:id="rId1832"/>
    <p:sldLayoutId id="2147485497" r:id="rId1833"/>
    <p:sldLayoutId id="2147485498" r:id="rId1834"/>
    <p:sldLayoutId id="2147485499" r:id="rId1835"/>
    <p:sldLayoutId id="2147485500" r:id="rId1836"/>
    <p:sldLayoutId id="2147485501" r:id="rId1837"/>
    <p:sldLayoutId id="2147485502" r:id="rId1838"/>
    <p:sldLayoutId id="2147485503" r:id="rId1839"/>
    <p:sldLayoutId id="2147485504" r:id="rId1840"/>
    <p:sldLayoutId id="2147485505" r:id="rId1841"/>
    <p:sldLayoutId id="2147485506" r:id="rId1842"/>
    <p:sldLayoutId id="2147485507" r:id="rId1843"/>
    <p:sldLayoutId id="2147485508" r:id="rId1844"/>
    <p:sldLayoutId id="2147485509" r:id="rId1845"/>
    <p:sldLayoutId id="2147485510" r:id="rId1846"/>
    <p:sldLayoutId id="2147485511" r:id="rId1847"/>
    <p:sldLayoutId id="2147485512" r:id="rId1848"/>
    <p:sldLayoutId id="2147485513" r:id="rId1849"/>
    <p:sldLayoutId id="2147485514" r:id="rId1850"/>
    <p:sldLayoutId id="2147485515" r:id="rId1851"/>
    <p:sldLayoutId id="2147485516" r:id="rId1852"/>
    <p:sldLayoutId id="2147485517" r:id="rId1853"/>
    <p:sldLayoutId id="2147485518" r:id="rId1854"/>
    <p:sldLayoutId id="2147485519" r:id="rId1855"/>
    <p:sldLayoutId id="2147485520" r:id="rId1856"/>
    <p:sldLayoutId id="2147485521" r:id="rId1857"/>
    <p:sldLayoutId id="2147485522" r:id="rId1858"/>
    <p:sldLayoutId id="2147485523" r:id="rId1859"/>
    <p:sldLayoutId id="2147485524" r:id="rId1860"/>
    <p:sldLayoutId id="2147485525" r:id="rId1861"/>
    <p:sldLayoutId id="2147485526" r:id="rId1862"/>
    <p:sldLayoutId id="2147485527" r:id="rId1863"/>
    <p:sldLayoutId id="2147485528" r:id="rId1864"/>
    <p:sldLayoutId id="2147485529" r:id="rId1865"/>
    <p:sldLayoutId id="2147485530" r:id="rId1866"/>
    <p:sldLayoutId id="2147485531" r:id="rId1867"/>
    <p:sldLayoutId id="2147485532" r:id="rId1868"/>
    <p:sldLayoutId id="2147485533" r:id="rId1869"/>
    <p:sldLayoutId id="2147485534" r:id="rId1870"/>
    <p:sldLayoutId id="2147485535" r:id="rId1871"/>
    <p:sldLayoutId id="2147485536" r:id="rId1872"/>
    <p:sldLayoutId id="2147485537" r:id="rId1873"/>
    <p:sldLayoutId id="2147485538" r:id="rId1874"/>
    <p:sldLayoutId id="2147485539" r:id="rId1875"/>
    <p:sldLayoutId id="2147485540" r:id="rId1876"/>
    <p:sldLayoutId id="2147485541" r:id="rId1877"/>
    <p:sldLayoutId id="2147485542" r:id="rId1878"/>
    <p:sldLayoutId id="2147485543" r:id="rId1879"/>
    <p:sldLayoutId id="2147485544" r:id="rId1880"/>
    <p:sldLayoutId id="2147485545" r:id="rId1881"/>
    <p:sldLayoutId id="2147485546" r:id="rId1882"/>
    <p:sldLayoutId id="2147485547" r:id="rId1883"/>
    <p:sldLayoutId id="2147485548" r:id="rId1884"/>
    <p:sldLayoutId id="2147485549" r:id="rId1885"/>
    <p:sldLayoutId id="2147485550" r:id="rId1886"/>
    <p:sldLayoutId id="2147485551" r:id="rId1887"/>
    <p:sldLayoutId id="2147485552" r:id="rId1888"/>
    <p:sldLayoutId id="2147485553" r:id="rId1889"/>
    <p:sldLayoutId id="2147485554" r:id="rId1890"/>
    <p:sldLayoutId id="2147485555" r:id="rId1891"/>
    <p:sldLayoutId id="2147485556" r:id="rId1892"/>
    <p:sldLayoutId id="2147485557" r:id="rId1893"/>
    <p:sldLayoutId id="2147485558" r:id="rId1894"/>
    <p:sldLayoutId id="2147485559" r:id="rId1895"/>
    <p:sldLayoutId id="2147485560" r:id="rId1896"/>
    <p:sldLayoutId id="2147485561" r:id="rId1897"/>
    <p:sldLayoutId id="2147485562" r:id="rId1898"/>
    <p:sldLayoutId id="2147485563" r:id="rId1899"/>
    <p:sldLayoutId id="2147485564" r:id="rId1900"/>
    <p:sldLayoutId id="2147485565" r:id="rId1901"/>
    <p:sldLayoutId id="2147485566" r:id="rId1902"/>
    <p:sldLayoutId id="2147485567" r:id="rId1903"/>
    <p:sldLayoutId id="2147485568" r:id="rId1904"/>
    <p:sldLayoutId id="2147485569" r:id="rId1905"/>
    <p:sldLayoutId id="2147485570" r:id="rId1906"/>
    <p:sldLayoutId id="2147485571" r:id="rId1907"/>
    <p:sldLayoutId id="2147485572" r:id="rId1908"/>
    <p:sldLayoutId id="2147485573" r:id="rId1909"/>
    <p:sldLayoutId id="2147485574" r:id="rId1910"/>
    <p:sldLayoutId id="2147485575" r:id="rId1911"/>
    <p:sldLayoutId id="2147485576" r:id="rId1912"/>
    <p:sldLayoutId id="2147485577" r:id="rId1913"/>
    <p:sldLayoutId id="2147485578" r:id="rId1914"/>
    <p:sldLayoutId id="2147485579" r:id="rId1915"/>
    <p:sldLayoutId id="2147485580" r:id="rId1916"/>
    <p:sldLayoutId id="2147485581" r:id="rId1917"/>
    <p:sldLayoutId id="2147485582" r:id="rId1918"/>
    <p:sldLayoutId id="2147485583" r:id="rId1919"/>
    <p:sldLayoutId id="2147485584" r:id="rId1920"/>
    <p:sldLayoutId id="2147485585" r:id="rId1921"/>
    <p:sldLayoutId id="2147485586" r:id="rId1922"/>
    <p:sldLayoutId id="2147485587" r:id="rId1923"/>
    <p:sldLayoutId id="2147485588" r:id="rId1924"/>
    <p:sldLayoutId id="2147485589" r:id="rId1925"/>
    <p:sldLayoutId id="2147485590" r:id="rId1926"/>
    <p:sldLayoutId id="2147485591" r:id="rId1927"/>
    <p:sldLayoutId id="2147485592" r:id="rId1928"/>
    <p:sldLayoutId id="2147485593" r:id="rId1929"/>
    <p:sldLayoutId id="2147485594" r:id="rId1930"/>
    <p:sldLayoutId id="2147485595" r:id="rId1931"/>
    <p:sldLayoutId id="2147485596" r:id="rId1932"/>
    <p:sldLayoutId id="2147485597" r:id="rId1933"/>
    <p:sldLayoutId id="2147485598" r:id="rId1934"/>
    <p:sldLayoutId id="2147485599" r:id="rId1935"/>
    <p:sldLayoutId id="2147485600" r:id="rId1936"/>
    <p:sldLayoutId id="2147485601" r:id="rId1937"/>
    <p:sldLayoutId id="2147485602" r:id="rId1938"/>
    <p:sldLayoutId id="2147485603" r:id="rId1939"/>
    <p:sldLayoutId id="2147485604" r:id="rId1940"/>
    <p:sldLayoutId id="2147485605" r:id="rId1941"/>
    <p:sldLayoutId id="2147485606" r:id="rId1942"/>
    <p:sldLayoutId id="2147485607" r:id="rId1943"/>
    <p:sldLayoutId id="2147485608" r:id="rId1944"/>
    <p:sldLayoutId id="2147485609" r:id="rId1945"/>
    <p:sldLayoutId id="2147485610" r:id="rId1946"/>
    <p:sldLayoutId id="2147485611" r:id="rId1947"/>
    <p:sldLayoutId id="2147485612" r:id="rId1948"/>
    <p:sldLayoutId id="2147485613" r:id="rId1949"/>
    <p:sldLayoutId id="2147485614" r:id="rId1950"/>
    <p:sldLayoutId id="2147485615" r:id="rId1951"/>
    <p:sldLayoutId id="2147485616" r:id="rId1952"/>
    <p:sldLayoutId id="2147485617" r:id="rId1953"/>
    <p:sldLayoutId id="2147485618" r:id="rId1954"/>
    <p:sldLayoutId id="2147485619" r:id="rId1955"/>
    <p:sldLayoutId id="2147485620" r:id="rId1956"/>
    <p:sldLayoutId id="2147485621" r:id="rId1957"/>
    <p:sldLayoutId id="2147485622" r:id="rId1958"/>
    <p:sldLayoutId id="2147485623" r:id="rId1959"/>
    <p:sldLayoutId id="2147485624" r:id="rId1960"/>
    <p:sldLayoutId id="2147485625" r:id="rId1961"/>
    <p:sldLayoutId id="2147485626" r:id="rId1962"/>
    <p:sldLayoutId id="2147485627" r:id="rId1963"/>
    <p:sldLayoutId id="2147485628" r:id="rId1964"/>
    <p:sldLayoutId id="2147485629" r:id="rId1965"/>
    <p:sldLayoutId id="2147485630" r:id="rId1966"/>
    <p:sldLayoutId id="2147485631" r:id="rId1967"/>
    <p:sldLayoutId id="2147485632" r:id="rId1968"/>
    <p:sldLayoutId id="2147485633" r:id="rId1969"/>
    <p:sldLayoutId id="2147485634" r:id="rId1970"/>
    <p:sldLayoutId id="2147485635" r:id="rId1971"/>
    <p:sldLayoutId id="2147485636" r:id="rId1972"/>
    <p:sldLayoutId id="2147485637" r:id="rId1973"/>
    <p:sldLayoutId id="2147485638" r:id="rId1974"/>
    <p:sldLayoutId id="2147485639" r:id="rId1975"/>
    <p:sldLayoutId id="2147485640" r:id="rId1976"/>
    <p:sldLayoutId id="2147485641" r:id="rId1977"/>
    <p:sldLayoutId id="2147485642" r:id="rId1978"/>
    <p:sldLayoutId id="2147485643" r:id="rId1979"/>
    <p:sldLayoutId id="2147485644" r:id="rId1980"/>
    <p:sldLayoutId id="2147485645" r:id="rId1981"/>
    <p:sldLayoutId id="2147485646" r:id="rId1982"/>
    <p:sldLayoutId id="2147485647" r:id="rId1983"/>
    <p:sldLayoutId id="2147485648" r:id="rId1984"/>
    <p:sldLayoutId id="2147485649" r:id="rId1985"/>
    <p:sldLayoutId id="2147485650" r:id="rId1986"/>
    <p:sldLayoutId id="2147485651" r:id="rId1987"/>
    <p:sldLayoutId id="2147485652" r:id="rId1988"/>
    <p:sldLayoutId id="2147485653" r:id="rId1989"/>
    <p:sldLayoutId id="2147485654" r:id="rId1990"/>
    <p:sldLayoutId id="2147485655" r:id="rId1991"/>
    <p:sldLayoutId id="2147485656" r:id="rId1992"/>
    <p:sldLayoutId id="2147485657" r:id="rId1993"/>
    <p:sldLayoutId id="2147485658" r:id="rId1994"/>
    <p:sldLayoutId id="2147485659" r:id="rId1995"/>
    <p:sldLayoutId id="2147485660" r:id="rId1996"/>
    <p:sldLayoutId id="2147485661" r:id="rId1997"/>
    <p:sldLayoutId id="2147485662" r:id="rId1998"/>
    <p:sldLayoutId id="2147485663" r:id="rId1999"/>
    <p:sldLayoutId id="2147485664" r:id="rId2000"/>
    <p:sldLayoutId id="2147485665" r:id="rId2001"/>
    <p:sldLayoutId id="2147485666" r:id="rId2002"/>
    <p:sldLayoutId id="2147485667" r:id="rId2003"/>
    <p:sldLayoutId id="2147485668" r:id="rId2004"/>
    <p:sldLayoutId id="2147485669" r:id="rId2005"/>
    <p:sldLayoutId id="2147485670" r:id="rId2006"/>
    <p:sldLayoutId id="2147485671" r:id="rId2007"/>
    <p:sldLayoutId id="2147485672" r:id="rId2008"/>
    <p:sldLayoutId id="2147485673" r:id="rId2009"/>
    <p:sldLayoutId id="2147485674" r:id="rId2010"/>
    <p:sldLayoutId id="2147485675" r:id="rId2011"/>
    <p:sldLayoutId id="2147485676" r:id="rId2012"/>
    <p:sldLayoutId id="2147485677" r:id="rId2013"/>
    <p:sldLayoutId id="2147485678" r:id="rId2014"/>
    <p:sldLayoutId id="2147485679" r:id="rId2015"/>
    <p:sldLayoutId id="2147485680" r:id="rId2016"/>
    <p:sldLayoutId id="2147485681" r:id="rId2017"/>
    <p:sldLayoutId id="2147485682" r:id="rId2018"/>
    <p:sldLayoutId id="2147485683" r:id="rId2019"/>
    <p:sldLayoutId id="2147485684" r:id="rId2020"/>
    <p:sldLayoutId id="2147485685" r:id="rId2021"/>
    <p:sldLayoutId id="2147485686" r:id="rId2022"/>
    <p:sldLayoutId id="2147485687" r:id="rId2023"/>
    <p:sldLayoutId id="2147485688" r:id="rId2024"/>
    <p:sldLayoutId id="2147485689" r:id="rId2025"/>
    <p:sldLayoutId id="2147485690" r:id="rId2026"/>
    <p:sldLayoutId id="2147485691" r:id="rId2027"/>
    <p:sldLayoutId id="2147485692" r:id="rId2028"/>
    <p:sldLayoutId id="2147485693" r:id="rId2029"/>
    <p:sldLayoutId id="2147485694" r:id="rId2030"/>
    <p:sldLayoutId id="2147485695" r:id="rId2031"/>
    <p:sldLayoutId id="2147485696" r:id="rId2032"/>
    <p:sldLayoutId id="2147485697" r:id="rId2033"/>
    <p:sldLayoutId id="2147485698" r:id="rId2034"/>
    <p:sldLayoutId id="2147485699" r:id="rId2035"/>
    <p:sldLayoutId id="2147485700" r:id="rId2036"/>
    <p:sldLayoutId id="2147485701" r:id="rId2037"/>
    <p:sldLayoutId id="2147485702" r:id="rId2038"/>
    <p:sldLayoutId id="2147485703" r:id="rId2039"/>
    <p:sldLayoutId id="2147485704" r:id="rId2040"/>
    <p:sldLayoutId id="2147485705" r:id="rId2041"/>
    <p:sldLayoutId id="2147485706" r:id="rId2042"/>
    <p:sldLayoutId id="2147485707" r:id="rId2043"/>
    <p:sldLayoutId id="2147485708" r:id="rId2044"/>
    <p:sldLayoutId id="2147485709" r:id="rId2045"/>
    <p:sldLayoutId id="2147485710" r:id="rId2046"/>
    <p:sldLayoutId id="2147485711" r:id="rId2047"/>
    <p:sldLayoutId id="2147485712" r:id="rId2048"/>
    <p:sldLayoutId id="2147485713" r:id="rId2049"/>
    <p:sldLayoutId id="2147485714" r:id="rId2050"/>
    <p:sldLayoutId id="2147485716" r:id="rId2051"/>
    <p:sldLayoutId id="2147485718" r:id="rId2052"/>
    <p:sldLayoutId id="2147485719" r:id="rId2053"/>
    <p:sldLayoutId id="2147485720" r:id="rId2054"/>
    <p:sldLayoutId id="2147485722" r:id="rId2055"/>
    <p:sldLayoutId id="2147485723" r:id="rId2056"/>
    <p:sldLayoutId id="2147485724" r:id="rId2057"/>
    <p:sldLayoutId id="2147485725" r:id="rId2058"/>
    <p:sldLayoutId id="2147485726" r:id="rId2059"/>
    <p:sldLayoutId id="2147485728" r:id="rId2060"/>
    <p:sldLayoutId id="2147485729" r:id="rId2061"/>
    <p:sldLayoutId id="2147485730" r:id="rId2062"/>
    <p:sldLayoutId id="2147485732" r:id="rId2063"/>
    <p:sldLayoutId id="2147485733" r:id="rId2064"/>
    <p:sldLayoutId id="2147485735" r:id="rId2065"/>
    <p:sldLayoutId id="2147485736" r:id="rId2066"/>
  </p:sldLayoutIdLst>
  <p:transition spd="med"/>
  <p:txStyles>
    <p:titleStyle>
      <a:lvl1pPr marL="0" marR="0" indent="0" algn="l" defTabSz="1109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1109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1109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1109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1109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1109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1109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1109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1109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547369" marR="0" indent="-541019" algn="l" defTabSz="1109609" rtl="0" latinLnBrk="0">
        <a:lnSpc>
          <a:spcPct val="90000"/>
        </a:lnSpc>
        <a:spcBef>
          <a:spcPts val="2100"/>
        </a:spcBef>
        <a:spcAft>
          <a:spcPts val="0"/>
        </a:spcAft>
        <a:buClr>
          <a:srgbClr val="000000"/>
        </a:buClr>
        <a:buSzPts val="4200"/>
        <a:buFont typeface="Arial"/>
        <a:buChar char="•"/>
        <a:tabLst/>
        <a:defRPr sz="42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1099425" marR="0" indent="-597775" algn="l" defTabSz="1109609" rtl="0" latinLnBrk="0">
        <a:lnSpc>
          <a:spcPct val="90000"/>
        </a:lnSpc>
        <a:spcBef>
          <a:spcPts val="2100"/>
        </a:spcBef>
        <a:spcAft>
          <a:spcPts val="0"/>
        </a:spcAft>
        <a:buClr>
          <a:srgbClr val="000000"/>
        </a:buClr>
        <a:buSzPts val="4200"/>
        <a:buFont typeface="Arial"/>
        <a:buChar char="•"/>
        <a:tabLst/>
        <a:defRPr sz="42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706415" marR="0" indent="-703115" algn="l" defTabSz="1109609" rtl="0" latinLnBrk="0">
        <a:lnSpc>
          <a:spcPct val="90000"/>
        </a:lnSpc>
        <a:spcBef>
          <a:spcPts val="2100"/>
        </a:spcBef>
        <a:spcAft>
          <a:spcPts val="0"/>
        </a:spcAft>
        <a:buClr>
          <a:srgbClr val="000000"/>
        </a:buClr>
        <a:buSzPts val="4200"/>
        <a:buFont typeface="Arial"/>
        <a:buChar char="•"/>
        <a:tabLst/>
        <a:defRPr sz="42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2219960" marR="0" indent="-746760" algn="l" defTabSz="1109609" rtl="0" latinLnBrk="0">
        <a:lnSpc>
          <a:spcPct val="90000"/>
        </a:lnSpc>
        <a:spcBef>
          <a:spcPts val="2100"/>
        </a:spcBef>
        <a:spcAft>
          <a:spcPts val="0"/>
        </a:spcAft>
        <a:buClr>
          <a:srgbClr val="000000"/>
        </a:buClr>
        <a:buSzPts val="4200"/>
        <a:buFont typeface="Arial"/>
        <a:buChar char="•"/>
        <a:tabLst/>
        <a:defRPr sz="42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677160" marR="0" indent="-746760" algn="l" defTabSz="1109609" rtl="0" latinLnBrk="0">
        <a:lnSpc>
          <a:spcPct val="90000"/>
        </a:lnSpc>
        <a:spcBef>
          <a:spcPts val="2100"/>
        </a:spcBef>
        <a:spcAft>
          <a:spcPts val="0"/>
        </a:spcAft>
        <a:buClr>
          <a:srgbClr val="000000"/>
        </a:buClr>
        <a:buSzPts val="4200"/>
        <a:buFont typeface="Arial"/>
        <a:buChar char="•"/>
        <a:tabLst/>
        <a:defRPr sz="42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3134360" marR="0" indent="-746760" algn="l" defTabSz="1109609" rtl="0" latinLnBrk="0">
        <a:lnSpc>
          <a:spcPct val="90000"/>
        </a:lnSpc>
        <a:spcBef>
          <a:spcPts val="2100"/>
        </a:spcBef>
        <a:spcAft>
          <a:spcPts val="0"/>
        </a:spcAft>
        <a:buClr>
          <a:srgbClr val="000000"/>
        </a:buClr>
        <a:buSzPts val="4200"/>
        <a:buFont typeface="Arial"/>
        <a:buChar char="•"/>
        <a:tabLst/>
        <a:defRPr sz="42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591559" marR="0" indent="-746759" algn="l" defTabSz="1109609" rtl="0" latinLnBrk="0">
        <a:lnSpc>
          <a:spcPct val="90000"/>
        </a:lnSpc>
        <a:spcBef>
          <a:spcPts val="2100"/>
        </a:spcBef>
        <a:spcAft>
          <a:spcPts val="0"/>
        </a:spcAft>
        <a:buClr>
          <a:srgbClr val="000000"/>
        </a:buClr>
        <a:buSzPts val="4200"/>
        <a:buFont typeface="Arial"/>
        <a:buChar char="•"/>
        <a:tabLst/>
        <a:defRPr sz="42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4048759" marR="0" indent="-746759" algn="l" defTabSz="1109609" rtl="0" latinLnBrk="0">
        <a:lnSpc>
          <a:spcPct val="90000"/>
        </a:lnSpc>
        <a:spcBef>
          <a:spcPts val="2100"/>
        </a:spcBef>
        <a:spcAft>
          <a:spcPts val="0"/>
        </a:spcAft>
        <a:buClr>
          <a:srgbClr val="000000"/>
        </a:buClr>
        <a:buSzPts val="4200"/>
        <a:buFont typeface="Arial"/>
        <a:buChar char="•"/>
        <a:tabLst/>
        <a:defRPr sz="42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4505959" marR="0" indent="-746759" algn="l" defTabSz="1109609" rtl="0" latinLnBrk="0">
        <a:lnSpc>
          <a:spcPct val="90000"/>
        </a:lnSpc>
        <a:spcBef>
          <a:spcPts val="2100"/>
        </a:spcBef>
        <a:spcAft>
          <a:spcPts val="0"/>
        </a:spcAft>
        <a:buClr>
          <a:srgbClr val="000000"/>
        </a:buClr>
        <a:buSzPts val="4200"/>
        <a:buFont typeface="Arial"/>
        <a:buChar char="•"/>
        <a:tabLst/>
        <a:defRPr sz="42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1109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109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109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109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109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109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109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109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109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6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6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4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9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7460" y="485354"/>
            <a:ext cx="12381881" cy="12745292"/>
          </a:xfrm>
          <a:prstGeom prst="rect">
            <a:avLst/>
          </a:prstGeom>
          <a:ln w="12700">
            <a:miter lim="400000"/>
          </a:ln>
        </p:spPr>
      </p:pic>
      <p:sp>
        <p:nvSpPr>
          <p:cNvPr id="21193" name="Título aqui"/>
          <p:cNvSpPr txBox="1"/>
          <p:nvPr/>
        </p:nvSpPr>
        <p:spPr>
          <a:xfrm>
            <a:off x="1233853" y="1897208"/>
            <a:ext cx="21266918" cy="228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defTabSz="2438338">
              <a:lnSpc>
                <a:spcPts val="17800"/>
              </a:lnSpc>
              <a:defRPr sz="21000">
                <a:latin typeface="Vanguard CF Bold"/>
                <a:ea typeface="Vanguard CF Bold"/>
                <a:cs typeface="Vanguard CF Bold"/>
                <a:sym typeface="Vanguard CF Bold"/>
              </a:defRPr>
            </a:lvl1pPr>
          </a:lstStyle>
          <a:p>
            <a:pPr algn="ctr"/>
            <a:r>
              <a:rPr lang="pt-BR" sz="15000" b="1" dirty="0"/>
              <a:t>EASYNOTE V2</a:t>
            </a:r>
            <a:endParaRPr sz="15000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8A5E395-8036-1134-CA3B-39854A9F99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4384000" cy="13716001"/>
          </a:xfrm>
          <a:prstGeom prst="rect">
            <a:avLst/>
          </a:prstGeom>
        </p:spPr>
      </p:pic>
      <p:sp>
        <p:nvSpPr>
          <p:cNvPr id="21195" name="Subtítulo…"/>
          <p:cNvSpPr txBox="1"/>
          <p:nvPr/>
        </p:nvSpPr>
        <p:spPr>
          <a:xfrm>
            <a:off x="408106" y="10703334"/>
            <a:ext cx="23354682" cy="2769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2438338">
              <a:lnSpc>
                <a:spcPct val="100000"/>
              </a:lnSpc>
              <a:defRPr sz="21000">
                <a:latin typeface="Vanguard CF Bold"/>
                <a:ea typeface="Vanguard CF Bold"/>
                <a:cs typeface="Vanguard CF Bold"/>
                <a:sym typeface="Vanguard CF Bold"/>
              </a:defRPr>
            </a:pPr>
            <a:r>
              <a:rPr lang="pt-BR" sz="6000" b="1" dirty="0">
                <a:solidFill>
                  <a:schemeClr val="bg1"/>
                </a:solidFill>
              </a:rPr>
              <a:t>Projeto Integrador Multidisciplinar</a:t>
            </a:r>
          </a:p>
          <a:p>
            <a:pPr algn="ctr" defTabSz="2438338">
              <a:lnSpc>
                <a:spcPct val="100000"/>
              </a:lnSpc>
              <a:defRPr sz="21000">
                <a:latin typeface="Vanguard CF Bold"/>
                <a:ea typeface="Vanguard CF Bold"/>
                <a:cs typeface="Vanguard CF Bold"/>
                <a:sym typeface="Vanguard CF Bold"/>
              </a:defRPr>
            </a:pPr>
            <a:endParaRPr lang="pt-BR" sz="6000" b="1" dirty="0">
              <a:solidFill>
                <a:schemeClr val="bg1"/>
              </a:solidFill>
            </a:endParaRPr>
          </a:p>
          <a:p>
            <a:pPr algn="ctr" defTabSz="2438338">
              <a:lnSpc>
                <a:spcPct val="100000"/>
              </a:lnSpc>
              <a:defRPr sz="21000">
                <a:latin typeface="Vanguard CF Bold"/>
                <a:ea typeface="Vanguard CF Bold"/>
                <a:cs typeface="Vanguard CF Bold"/>
                <a:sym typeface="Vanguard CF Bold"/>
              </a:defRPr>
            </a:pPr>
            <a:r>
              <a:rPr lang="pt-BR" sz="6000" b="1" dirty="0">
                <a:solidFill>
                  <a:schemeClr val="bg1"/>
                </a:solidFill>
              </a:rPr>
              <a:t>Beatriz Schindler – João Girardi</a:t>
            </a:r>
            <a:endParaRPr sz="6000" b="1" dirty="0">
              <a:solidFill>
                <a:schemeClr val="bg1"/>
              </a:solidFill>
            </a:endParaRPr>
          </a:p>
        </p:txBody>
      </p:sp>
      <p:pic>
        <p:nvPicPr>
          <p:cNvPr id="3" name="Imagem 2" descr="Forma&#10;&#10;Descrição gerada automaticamente com confiança média">
            <a:extLst>
              <a:ext uri="{FF2B5EF4-FFF2-40B4-BE49-F238E27FC236}">
                <a16:creationId xmlns:a16="http://schemas.microsoft.com/office/drawing/2014/main" id="{22516361-0E0E-0CE3-C628-F7187F21EB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5" y="11953924"/>
            <a:ext cx="3282950" cy="1846659"/>
          </a:xfrm>
          <a:prstGeom prst="rect">
            <a:avLst/>
          </a:prstGeom>
        </p:spPr>
      </p:pic>
      <p:sp>
        <p:nvSpPr>
          <p:cNvPr id="9" name="Subtítulo…">
            <a:extLst>
              <a:ext uri="{FF2B5EF4-FFF2-40B4-BE49-F238E27FC236}">
                <a16:creationId xmlns:a16="http://schemas.microsoft.com/office/drawing/2014/main" id="{B3419758-A691-3D5B-2EC7-270E7431E9E1}"/>
              </a:ext>
            </a:extLst>
          </p:cNvPr>
          <p:cNvSpPr txBox="1"/>
          <p:nvPr/>
        </p:nvSpPr>
        <p:spPr>
          <a:xfrm>
            <a:off x="358394" y="10621967"/>
            <a:ext cx="23354682" cy="2769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2438338">
              <a:lnSpc>
                <a:spcPct val="100000"/>
              </a:lnSpc>
              <a:defRPr sz="21000">
                <a:latin typeface="Vanguard CF Bold"/>
                <a:ea typeface="Vanguard CF Bold"/>
                <a:cs typeface="Vanguard CF Bold"/>
                <a:sym typeface="Vanguard CF Bold"/>
              </a:defRPr>
            </a:pPr>
            <a:r>
              <a:rPr lang="pt-BR" sz="6000" b="1" dirty="0">
                <a:solidFill>
                  <a:srgbClr val="00EC88"/>
                </a:solidFill>
              </a:rPr>
              <a:t>Projeto Integrador Multidisciplinar</a:t>
            </a:r>
          </a:p>
          <a:p>
            <a:pPr algn="ctr" defTabSz="2438338">
              <a:lnSpc>
                <a:spcPct val="100000"/>
              </a:lnSpc>
              <a:defRPr sz="21000">
                <a:latin typeface="Vanguard CF Bold"/>
                <a:ea typeface="Vanguard CF Bold"/>
                <a:cs typeface="Vanguard CF Bold"/>
                <a:sym typeface="Vanguard CF Bold"/>
              </a:defRPr>
            </a:pPr>
            <a:endParaRPr lang="pt-BR" sz="6000" b="1" dirty="0">
              <a:solidFill>
                <a:srgbClr val="00EC88"/>
              </a:solidFill>
            </a:endParaRPr>
          </a:p>
          <a:p>
            <a:pPr algn="ctr" defTabSz="2438338">
              <a:lnSpc>
                <a:spcPct val="100000"/>
              </a:lnSpc>
              <a:defRPr sz="21000">
                <a:latin typeface="Vanguard CF Bold"/>
                <a:ea typeface="Vanguard CF Bold"/>
                <a:cs typeface="Vanguard CF Bold"/>
                <a:sym typeface="Vanguard CF Bold"/>
              </a:defRPr>
            </a:pPr>
            <a:r>
              <a:rPr lang="pt-BR" sz="6000" b="1" dirty="0">
                <a:solidFill>
                  <a:srgbClr val="00EC88"/>
                </a:solidFill>
              </a:rPr>
              <a:t>Beatriz Schindler – João Girardi</a:t>
            </a:r>
            <a:endParaRPr sz="6000" b="1" dirty="0">
              <a:solidFill>
                <a:srgbClr val="00EC88"/>
              </a:solidFill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CA2044A-8ED7-E63A-CF8A-7D28A77FA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01" y="1561323"/>
            <a:ext cx="22434919" cy="10593354"/>
          </a:xfrm>
          <a:prstGeom prst="rect">
            <a:avLst/>
          </a:prstGeom>
        </p:spPr>
      </p:pic>
      <p:pic>
        <p:nvPicPr>
          <p:cNvPr id="2125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21255" name="Highlights"/>
          <p:cNvSpPr txBox="1"/>
          <p:nvPr/>
        </p:nvSpPr>
        <p:spPr>
          <a:xfrm>
            <a:off x="2586419" y="1059755"/>
            <a:ext cx="14042114" cy="1795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14000"/>
              </a:lnSpc>
              <a:defRPr sz="15000" spc="299">
                <a:solidFill>
                  <a:srgbClr val="00E990"/>
                </a:solidFill>
                <a:latin typeface="Vanguard CF Bold"/>
                <a:ea typeface="Vanguard CF Bold"/>
                <a:cs typeface="Vanguard CF Bold"/>
                <a:sym typeface="Vanguard CF Bold"/>
              </a:defRPr>
            </a:pPr>
            <a:endParaRPr sz="1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8"/>
          </a:xfrm>
          <a:prstGeom prst="rect">
            <a:avLst/>
          </a:prstGeom>
          <a:ln w="12700">
            <a:miter lim="400000"/>
          </a:ln>
        </p:spPr>
      </p:pic>
      <p:sp>
        <p:nvSpPr>
          <p:cNvPr id="21255" name="Highlights"/>
          <p:cNvSpPr txBox="1"/>
          <p:nvPr/>
        </p:nvSpPr>
        <p:spPr>
          <a:xfrm>
            <a:off x="2586419" y="1059755"/>
            <a:ext cx="14042114" cy="1795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14000"/>
              </a:lnSpc>
              <a:defRPr sz="15000" spc="299">
                <a:solidFill>
                  <a:srgbClr val="00E990"/>
                </a:solidFill>
                <a:latin typeface="Vanguard CF Bold"/>
                <a:ea typeface="Vanguard CF Bold"/>
                <a:cs typeface="Vanguard CF Bold"/>
                <a:sym typeface="Vanguard CF Bold"/>
              </a:defRPr>
            </a:pPr>
            <a:endParaRPr sz="120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D2D7763-8762-F617-DBD9-D18C1166C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501" y="1561323"/>
            <a:ext cx="22434919" cy="1059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00459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8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2428" y="497628"/>
            <a:ext cx="4354083" cy="1271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8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06" y="12565029"/>
            <a:ext cx="673395" cy="7620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8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2516" y="3573855"/>
            <a:ext cx="1327401" cy="1651129"/>
          </a:xfrm>
          <a:prstGeom prst="rect">
            <a:avLst/>
          </a:prstGeom>
          <a:ln w="12700">
            <a:miter lim="400000"/>
          </a:ln>
        </p:spPr>
      </p:pic>
      <p:sp>
        <p:nvSpPr>
          <p:cNvPr id="22087" name="Financial  updates"/>
          <p:cNvSpPr txBox="1"/>
          <p:nvPr/>
        </p:nvSpPr>
        <p:spPr>
          <a:xfrm>
            <a:off x="2507591" y="1426584"/>
            <a:ext cx="7428467" cy="1222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9400" spc="-282">
                <a:solidFill>
                  <a:srgbClr val="FFFFFF"/>
                </a:solidFill>
                <a:latin typeface="Aprova Sans Bold"/>
                <a:ea typeface="Aprova Sans Bold"/>
                <a:cs typeface="Aprova Sans Bold"/>
                <a:sym typeface="Aprova Sans Bold"/>
              </a:defRPr>
            </a:lvl1pPr>
          </a:lstStyle>
          <a:p>
            <a:r>
              <a:rPr lang="pt-BR" dirty="0"/>
              <a:t>O resultado</a:t>
            </a:r>
            <a:endParaRPr dirty="0"/>
          </a:p>
        </p:txBody>
      </p:sp>
      <p:sp>
        <p:nvSpPr>
          <p:cNvPr id="22089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23491899" y="12755560"/>
            <a:ext cx="339853" cy="30276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7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7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8941" y="485352"/>
            <a:ext cx="12381881" cy="12745295"/>
          </a:xfrm>
          <a:prstGeom prst="rect">
            <a:avLst/>
          </a:prstGeom>
          <a:ln w="12700">
            <a:miter lim="400000"/>
          </a:ln>
        </p:spPr>
      </p:pic>
      <p:sp>
        <p:nvSpPr>
          <p:cNvPr id="23973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23510822" y="12755560"/>
            <a:ext cx="302007" cy="30276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70"/>
          </a:xfrm>
          <a:prstGeom prst="rect">
            <a:avLst/>
          </a:prstGeom>
          <a:ln w="12700">
            <a:miter lim="400000"/>
          </a:ln>
        </p:spPr>
      </p:pic>
      <p:sp>
        <p:nvSpPr>
          <p:cNvPr id="21266" name="1."/>
          <p:cNvSpPr txBox="1"/>
          <p:nvPr/>
        </p:nvSpPr>
        <p:spPr>
          <a:xfrm>
            <a:off x="2470267" y="1260603"/>
            <a:ext cx="4877733" cy="2080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6000"/>
              </a:lnSpc>
              <a:tabLst>
                <a:tab pos="9131300" algn="l"/>
              </a:tabLst>
              <a:defRPr sz="16000" cap="all" spc="-319">
                <a:solidFill>
                  <a:srgbClr val="01E88F"/>
                </a:solidFill>
                <a:latin typeface="Vanguard CF Bold"/>
                <a:ea typeface="Vanguard CF Bold"/>
                <a:cs typeface="Vanguard CF Bold"/>
                <a:sym typeface="Vanguard CF Bold"/>
              </a:defRPr>
            </a:lvl1pPr>
          </a:lstStyle>
          <a:p>
            <a:r>
              <a:rPr lang="pt-BR" dirty="0"/>
              <a:t>A</a:t>
            </a:r>
            <a:r>
              <a:rPr dirty="0"/>
              <a:t>.</a:t>
            </a:r>
          </a:p>
        </p:txBody>
      </p:sp>
      <p:sp>
        <p:nvSpPr>
          <p:cNvPr id="21267" name="Key company updates"/>
          <p:cNvSpPr txBox="1"/>
          <p:nvPr/>
        </p:nvSpPr>
        <p:spPr>
          <a:xfrm>
            <a:off x="2487423" y="3400437"/>
            <a:ext cx="4818891" cy="705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5500"/>
              </a:lnSpc>
              <a:defRPr sz="6500" spc="-195">
                <a:solidFill>
                  <a:srgbClr val="FFFFFF"/>
                </a:solidFill>
                <a:latin typeface="Aprova Sans Bold"/>
                <a:ea typeface="Aprova Sans Bold"/>
                <a:cs typeface="Aprova Sans Bold"/>
                <a:sym typeface="Aprova Sans Bold"/>
              </a:defRPr>
            </a:pPr>
            <a:r>
              <a:rPr lang="pt-BR" sz="5000" dirty="0"/>
              <a:t>O problema</a:t>
            </a:r>
            <a:endParaRPr sz="5000" dirty="0"/>
          </a:p>
        </p:txBody>
      </p:sp>
      <p:sp>
        <p:nvSpPr>
          <p:cNvPr id="21268" name="2."/>
          <p:cNvSpPr txBox="1"/>
          <p:nvPr/>
        </p:nvSpPr>
        <p:spPr>
          <a:xfrm>
            <a:off x="8592521" y="1260603"/>
            <a:ext cx="4877735" cy="2080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6000"/>
              </a:lnSpc>
              <a:tabLst>
                <a:tab pos="9131300" algn="l"/>
              </a:tabLst>
              <a:defRPr sz="16000" cap="all" spc="-319">
                <a:solidFill>
                  <a:srgbClr val="01E88F"/>
                </a:solidFill>
                <a:latin typeface="Vanguard CF Bold"/>
                <a:ea typeface="Vanguard CF Bold"/>
                <a:cs typeface="Vanguard CF Bold"/>
                <a:sym typeface="Vanguard CF Bold"/>
              </a:defRPr>
            </a:lvl1pPr>
          </a:lstStyle>
          <a:p>
            <a:r>
              <a:rPr lang="pt-BR" dirty="0"/>
              <a:t>B</a:t>
            </a:r>
            <a:r>
              <a:rPr dirty="0"/>
              <a:t>.</a:t>
            </a:r>
          </a:p>
        </p:txBody>
      </p:sp>
      <p:sp>
        <p:nvSpPr>
          <p:cNvPr id="21269" name="BU  reviews"/>
          <p:cNvSpPr txBox="1"/>
          <p:nvPr/>
        </p:nvSpPr>
        <p:spPr>
          <a:xfrm>
            <a:off x="8609679" y="3400437"/>
            <a:ext cx="5251715" cy="705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5500"/>
              </a:lnSpc>
              <a:defRPr sz="6500" spc="-195">
                <a:solidFill>
                  <a:srgbClr val="FFFFFF"/>
                </a:solidFill>
                <a:latin typeface="Aprova Sans Bold"/>
                <a:ea typeface="Aprova Sans Bold"/>
                <a:cs typeface="Aprova Sans Bold"/>
                <a:sym typeface="Aprova Sans Bold"/>
              </a:defRPr>
            </a:pPr>
            <a:r>
              <a:rPr lang="pt-BR" sz="5000" dirty="0"/>
              <a:t>O objetivo</a:t>
            </a:r>
            <a:endParaRPr sz="5000" dirty="0"/>
          </a:p>
        </p:txBody>
      </p:sp>
      <p:sp>
        <p:nvSpPr>
          <p:cNvPr id="21270" name="3."/>
          <p:cNvSpPr txBox="1"/>
          <p:nvPr/>
        </p:nvSpPr>
        <p:spPr>
          <a:xfrm>
            <a:off x="15256986" y="1260603"/>
            <a:ext cx="4877735" cy="2080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6000"/>
              </a:lnSpc>
              <a:tabLst>
                <a:tab pos="9131300" algn="l"/>
              </a:tabLst>
              <a:defRPr sz="16000" cap="all" spc="-319">
                <a:solidFill>
                  <a:srgbClr val="01E88F"/>
                </a:solidFill>
                <a:latin typeface="Vanguard CF Bold"/>
                <a:ea typeface="Vanguard CF Bold"/>
                <a:cs typeface="Vanguard CF Bold"/>
                <a:sym typeface="Vanguard CF Bold"/>
              </a:defRPr>
            </a:lvl1pPr>
          </a:lstStyle>
          <a:p>
            <a:r>
              <a:rPr lang="pt-BR" dirty="0"/>
              <a:t>C</a:t>
            </a:r>
            <a:r>
              <a:rPr dirty="0"/>
              <a:t>.</a:t>
            </a:r>
          </a:p>
        </p:txBody>
      </p:sp>
      <p:sp>
        <p:nvSpPr>
          <p:cNvPr id="21271" name="BU  reviews"/>
          <p:cNvSpPr txBox="1"/>
          <p:nvPr/>
        </p:nvSpPr>
        <p:spPr>
          <a:xfrm>
            <a:off x="15256986" y="3400437"/>
            <a:ext cx="4818892" cy="705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5500"/>
              </a:lnSpc>
              <a:defRPr sz="6500" spc="-195">
                <a:solidFill>
                  <a:srgbClr val="FFFFFF"/>
                </a:solidFill>
                <a:latin typeface="Aprova Sans Bold"/>
                <a:ea typeface="Aprova Sans Bold"/>
                <a:cs typeface="Aprova Sans Bold"/>
                <a:sym typeface="Aprova Sans Bold"/>
              </a:defRPr>
            </a:pPr>
            <a:r>
              <a:rPr lang="pt-BR" sz="5000" dirty="0"/>
              <a:t>A ideia</a:t>
            </a:r>
          </a:p>
        </p:txBody>
      </p:sp>
      <p:sp>
        <p:nvSpPr>
          <p:cNvPr id="21272" name="5."/>
          <p:cNvSpPr txBox="1"/>
          <p:nvPr/>
        </p:nvSpPr>
        <p:spPr>
          <a:xfrm>
            <a:off x="2421034" y="7541442"/>
            <a:ext cx="4827137" cy="2080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6000"/>
              </a:lnSpc>
              <a:tabLst>
                <a:tab pos="9131300" algn="l"/>
              </a:tabLst>
              <a:defRPr sz="16000" cap="all" spc="-319">
                <a:solidFill>
                  <a:srgbClr val="01E88F"/>
                </a:solidFill>
                <a:latin typeface="Vanguard CF Bold"/>
                <a:ea typeface="Vanguard CF Bold"/>
                <a:cs typeface="Vanguard CF Bold"/>
                <a:sym typeface="Vanguard CF Bold"/>
              </a:defRPr>
            </a:lvl1pPr>
          </a:lstStyle>
          <a:p>
            <a:r>
              <a:rPr lang="pt-BR" dirty="0" err="1"/>
              <a:t>D</a:t>
            </a:r>
            <a:r>
              <a:rPr dirty="0"/>
              <a:t>.</a:t>
            </a:r>
          </a:p>
        </p:txBody>
      </p:sp>
      <p:sp>
        <p:nvSpPr>
          <p:cNvPr id="21273" name="Board feedback"/>
          <p:cNvSpPr txBox="1"/>
          <p:nvPr/>
        </p:nvSpPr>
        <p:spPr>
          <a:xfrm>
            <a:off x="2438017" y="9681272"/>
            <a:ext cx="4768904" cy="705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5500"/>
              </a:lnSpc>
              <a:defRPr sz="6500" spc="-195">
                <a:solidFill>
                  <a:srgbClr val="FFFFFF"/>
                </a:solidFill>
                <a:latin typeface="Aprova Sans Bold"/>
                <a:ea typeface="Aprova Sans Bold"/>
                <a:cs typeface="Aprova Sans Bold"/>
                <a:sym typeface="Aprova Sans Bold"/>
              </a:defRPr>
            </a:pPr>
            <a:r>
              <a:rPr lang="pt-BR" sz="5000" dirty="0"/>
              <a:t>A solução</a:t>
            </a:r>
          </a:p>
        </p:txBody>
      </p:sp>
      <p:sp>
        <p:nvSpPr>
          <p:cNvPr id="21274" name="5."/>
          <p:cNvSpPr txBox="1"/>
          <p:nvPr/>
        </p:nvSpPr>
        <p:spPr>
          <a:xfrm>
            <a:off x="8497055" y="7577708"/>
            <a:ext cx="4827138" cy="2080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6000"/>
              </a:lnSpc>
              <a:tabLst>
                <a:tab pos="9131300" algn="l"/>
              </a:tabLst>
              <a:defRPr sz="16000" cap="all" spc="-319">
                <a:solidFill>
                  <a:srgbClr val="01E88F"/>
                </a:solidFill>
                <a:latin typeface="Vanguard CF Bold"/>
                <a:ea typeface="Vanguard CF Bold"/>
                <a:cs typeface="Vanguard CF Bold"/>
                <a:sym typeface="Vanguard CF Bold"/>
              </a:defRPr>
            </a:lvl1pPr>
          </a:lstStyle>
          <a:p>
            <a:r>
              <a:rPr lang="pt-BR" dirty="0"/>
              <a:t>E</a:t>
            </a:r>
            <a:r>
              <a:rPr dirty="0"/>
              <a:t>.</a:t>
            </a:r>
          </a:p>
        </p:txBody>
      </p:sp>
      <p:sp>
        <p:nvSpPr>
          <p:cNvPr id="21275" name="Board feedback"/>
          <p:cNvSpPr txBox="1"/>
          <p:nvPr/>
        </p:nvSpPr>
        <p:spPr>
          <a:xfrm>
            <a:off x="8514037" y="9717538"/>
            <a:ext cx="4768904" cy="705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5500"/>
              </a:lnSpc>
              <a:defRPr sz="6500" spc="-195">
                <a:solidFill>
                  <a:srgbClr val="FFFFFF"/>
                </a:solidFill>
                <a:latin typeface="Aprova Sans Bold"/>
                <a:ea typeface="Aprova Sans Bold"/>
                <a:cs typeface="Aprova Sans Bold"/>
                <a:sym typeface="Aprova Sans Bold"/>
              </a:defRPr>
            </a:pPr>
            <a:r>
              <a:rPr lang="pt-BR" sz="5000" dirty="0"/>
              <a:t>O resultado</a:t>
            </a:r>
          </a:p>
        </p:txBody>
      </p:sp>
      <p:sp>
        <p:nvSpPr>
          <p:cNvPr id="21276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23571275" y="12755560"/>
            <a:ext cx="181103" cy="30276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1279" name="Em caso de slides executivos que uma narrativa maior precisa ser explicada em texto. Use esse espaço aqui do topo para criar a narrativa, evitando passar de no máximo 2 linhas (menos é mais)."/>
          <p:cNvSpPr txBox="1"/>
          <p:nvPr/>
        </p:nvSpPr>
        <p:spPr>
          <a:xfrm>
            <a:off x="527628" y="468780"/>
            <a:ext cx="719092" cy="335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825500">
              <a:lnSpc>
                <a:spcPts val="2400"/>
              </a:lnSpc>
              <a:defRPr sz="2400" b="1">
                <a:solidFill>
                  <a:srgbClr val="00E88F"/>
                </a:solidFill>
                <a:latin typeface="Aprova Sans Bold"/>
                <a:ea typeface="Aprova Sans Bold"/>
                <a:cs typeface="Aprova Sans Bold"/>
                <a:sym typeface="Aprova Sans Bold"/>
              </a:defRPr>
            </a:lvl1pPr>
          </a:lstStyle>
          <a:p>
            <a:r>
              <a:rPr dirty="0"/>
              <a:t>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1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21212" name="Agenda"/>
          <p:cNvSpPr txBox="1"/>
          <p:nvPr/>
        </p:nvSpPr>
        <p:spPr>
          <a:xfrm>
            <a:off x="2507590" y="1426585"/>
            <a:ext cx="8531161" cy="1222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9400" spc="-282">
                <a:solidFill>
                  <a:srgbClr val="FFFFFF"/>
                </a:solidFill>
                <a:latin typeface="Aprova Sans Bold"/>
                <a:ea typeface="Aprova Sans Bold"/>
                <a:cs typeface="Aprova Sans Bold"/>
                <a:sym typeface="Aprova Sans Bold"/>
              </a:defRPr>
            </a:lvl1pPr>
          </a:lstStyle>
          <a:p>
            <a:r>
              <a:rPr lang="pt-BR" dirty="0"/>
              <a:t>O Problema</a:t>
            </a:r>
            <a:endParaRPr dirty="0"/>
          </a:p>
        </p:txBody>
      </p:sp>
      <p:pic>
        <p:nvPicPr>
          <p:cNvPr id="2121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8615" y="515538"/>
            <a:ext cx="6786241" cy="12684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1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6981" y="8143685"/>
            <a:ext cx="1518036" cy="1518036"/>
          </a:xfrm>
          <a:prstGeom prst="rect">
            <a:avLst/>
          </a:prstGeom>
          <a:ln w="12700">
            <a:miter lim="400000"/>
          </a:ln>
        </p:spPr>
      </p:pic>
      <p:sp>
        <p:nvSpPr>
          <p:cNvPr id="21216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23576481" y="12755560"/>
            <a:ext cx="170689" cy="30276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BC5F28-6772-4FF2-A1D7-8CC95994A7E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ctr" defTabSz="2438338" rtl="0" eaLnBrk="1" fontAlgn="auto" latinLnBrk="0" hangingPunct="0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>
                <a:srgbClr val="00E88F"/>
              </a:buClr>
              <a:buSzPts val="2000"/>
              <a:buFont typeface="Arial"/>
              <a:buNone/>
              <a:tabLst/>
              <a:defRPr/>
            </a:pPr>
            <a:fld id="{86CB4B4D-7CA3-9044-876B-883B54F8677D}" type="slidenum">
              <a:rPr kumimoji="0" lang="pt-BR" sz="2000" b="0" i="0" u="none" strike="noStrike" kern="0" cap="all" spc="100" normalizeH="0" baseline="0" noProof="0" smtClean="0">
                <a:ln>
                  <a:noFill/>
                </a:ln>
                <a:solidFill>
                  <a:srgbClr val="00E88F"/>
                </a:solidFill>
                <a:effectLst/>
                <a:uLnTx/>
                <a:uFillTx/>
                <a:latin typeface="Aprova Sans"/>
                <a:sym typeface="Aprova Sans Bold"/>
              </a:rPr>
              <a:pPr marL="0" marR="0" lvl="0" indent="0" algn="ctr" defTabSz="2438338" rtl="0" eaLnBrk="1" fontAlgn="auto" latinLnBrk="0" hangingPunct="0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E88F"/>
                </a:buClr>
                <a:buSzPts val="2000"/>
                <a:buFont typeface="Arial"/>
                <a:buNone/>
                <a:tabLst/>
                <a:defRPr/>
              </a:pPr>
              <a:t>4</a:t>
            </a:fld>
            <a:endParaRPr kumimoji="0" lang="pt-BR" sz="2000" b="0" i="0" u="none" strike="noStrike" kern="0" cap="all" spc="100" normalizeH="0" baseline="0" noProof="0" dirty="0">
              <a:ln>
                <a:noFill/>
              </a:ln>
              <a:solidFill>
                <a:srgbClr val="00E88F"/>
              </a:solidFill>
              <a:effectLst/>
              <a:uLnTx/>
              <a:uFillTx/>
              <a:latin typeface="Aprova Sans"/>
              <a:sym typeface="Aprova Sans Bold"/>
            </a:endParaRP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D7A9936E-1D2B-4217-B6B4-4D744CBFB20A}"/>
              </a:ext>
            </a:extLst>
          </p:cNvPr>
          <p:cNvSpPr/>
          <p:nvPr/>
        </p:nvSpPr>
        <p:spPr>
          <a:xfrm>
            <a:off x="511499" y="4684066"/>
            <a:ext cx="6906548" cy="1524576"/>
          </a:xfrm>
          <a:prstGeom prst="roundRect">
            <a:avLst/>
          </a:prstGeom>
          <a:solidFill>
            <a:srgbClr val="00E88F"/>
          </a:solidFill>
          <a:ln w="28575">
            <a:solidFill>
              <a:srgbClr val="00E88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pt-BR" sz="4000" b="1" dirty="0">
                <a:solidFill>
                  <a:schemeClr val="tx1"/>
                </a:solidFill>
                <a:latin typeface="Aprova Sans"/>
              </a:rPr>
              <a:t>DOCUMENTOS </a:t>
            </a:r>
          </a:p>
        </p:txBody>
      </p:sp>
      <p:sp>
        <p:nvSpPr>
          <p:cNvPr id="4" name="Retângulo: Cantos Arredondados 23">
            <a:extLst>
              <a:ext uri="{FF2B5EF4-FFF2-40B4-BE49-F238E27FC236}">
                <a16:creationId xmlns:a16="http://schemas.microsoft.com/office/drawing/2014/main" id="{13F8A5B7-C71B-27E0-FFF2-CA1F52AEB899}"/>
              </a:ext>
            </a:extLst>
          </p:cNvPr>
          <p:cNvSpPr/>
          <p:nvPr/>
        </p:nvSpPr>
        <p:spPr>
          <a:xfrm>
            <a:off x="511499" y="7178534"/>
            <a:ext cx="6906548" cy="1524576"/>
          </a:xfrm>
          <a:prstGeom prst="roundRect">
            <a:avLst/>
          </a:prstGeom>
          <a:solidFill>
            <a:srgbClr val="00E88F"/>
          </a:solidFill>
          <a:ln w="28575">
            <a:solidFill>
              <a:srgbClr val="00E88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pt-BR" sz="4000" b="1" dirty="0">
                <a:solidFill>
                  <a:schemeClr val="tx1"/>
                </a:solidFill>
                <a:latin typeface="Aprova Sans"/>
              </a:rPr>
              <a:t>LISTA MANUAL</a:t>
            </a:r>
          </a:p>
        </p:txBody>
      </p:sp>
      <p:sp>
        <p:nvSpPr>
          <p:cNvPr id="5" name="Rectangle 23">
            <a:extLst>
              <a:ext uri="{FF2B5EF4-FFF2-40B4-BE49-F238E27FC236}">
                <a16:creationId xmlns:a16="http://schemas.microsoft.com/office/drawing/2014/main" id="{AC7A6D3C-EBD3-5BE3-08EE-F2AC8DE2AB16}"/>
              </a:ext>
            </a:extLst>
          </p:cNvPr>
          <p:cNvSpPr/>
          <p:nvPr/>
        </p:nvSpPr>
        <p:spPr>
          <a:xfrm>
            <a:off x="7616583" y="4684066"/>
            <a:ext cx="15895129" cy="1579920"/>
          </a:xfrm>
          <a:prstGeom prst="rect">
            <a:avLst/>
          </a:prstGeom>
          <a:solidFill>
            <a:srgbClr val="F2F2F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4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Atualmente, o processo de empréstimo consiste no recolhimento de um documento de identificação do aluno</a:t>
            </a:r>
            <a:endParaRPr lang="pt-BR" sz="9600" i="1" dirty="0">
              <a:latin typeface="Aprova Sans"/>
            </a:endParaRPr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F7AFEBDF-A501-C637-CABF-E1F0976FCBD5}"/>
              </a:ext>
            </a:extLst>
          </p:cNvPr>
          <p:cNvSpPr/>
          <p:nvPr/>
        </p:nvSpPr>
        <p:spPr>
          <a:xfrm>
            <a:off x="7616584" y="7178534"/>
            <a:ext cx="15895128" cy="1579920"/>
          </a:xfrm>
          <a:prstGeom prst="rect">
            <a:avLst/>
          </a:prstGeom>
          <a:solidFill>
            <a:srgbClr val="F2F2F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4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 também c</a:t>
            </a:r>
            <a:r>
              <a:rPr lang="pt-BR" sz="4800" dirty="0">
                <a:latin typeface="Arial" panose="020B0604020202020204" pitchFamily="34" charset="0"/>
              </a:rPr>
              <a:t>om a </a:t>
            </a:r>
            <a:r>
              <a:rPr lang="pt-BR" sz="4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assinatura do mesmo em uma lista impressa, constando o registro do equipamento e a data.</a:t>
            </a:r>
            <a:endParaRPr lang="pt-BR" sz="9600" i="1" dirty="0">
              <a:latin typeface="Aprova Sans"/>
            </a:endParaRPr>
          </a:p>
        </p:txBody>
      </p:sp>
    </p:spTree>
    <p:extLst>
      <p:ext uri="{BB962C8B-B14F-4D97-AF65-F5344CB8AC3E}">
        <p14:creationId xmlns:p14="http://schemas.microsoft.com/office/powerpoint/2010/main" val="83137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8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06" y="12565029"/>
            <a:ext cx="673395" cy="7620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8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9314" y="504173"/>
            <a:ext cx="6013644" cy="12707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84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22525" y="4168783"/>
            <a:ext cx="2141239" cy="1136639"/>
          </a:xfrm>
          <a:prstGeom prst="rect">
            <a:avLst/>
          </a:prstGeom>
          <a:ln w="12700">
            <a:miter lim="400000"/>
          </a:ln>
        </p:spPr>
      </p:pic>
      <p:sp>
        <p:nvSpPr>
          <p:cNvPr id="21285" name="Company updates"/>
          <p:cNvSpPr txBox="1"/>
          <p:nvPr/>
        </p:nvSpPr>
        <p:spPr>
          <a:xfrm>
            <a:off x="2507590" y="1426584"/>
            <a:ext cx="8531161" cy="1222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9400" spc="-282">
                <a:solidFill>
                  <a:srgbClr val="FFFFFF"/>
                </a:solidFill>
                <a:latin typeface="Aprova Sans Bold"/>
                <a:ea typeface="Aprova Sans Bold"/>
                <a:cs typeface="Aprova Sans Bold"/>
                <a:sym typeface="Aprova Sans Bold"/>
              </a:defRPr>
            </a:lvl1pPr>
          </a:lstStyle>
          <a:p>
            <a:r>
              <a:rPr lang="pt-BR" dirty="0"/>
              <a:t>O objetivo</a:t>
            </a:r>
            <a:endParaRPr dirty="0"/>
          </a:p>
        </p:txBody>
      </p:sp>
      <p:sp>
        <p:nvSpPr>
          <p:cNvPr id="21287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23570004" y="12755560"/>
            <a:ext cx="183643" cy="30276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65" name="Imagem" descr="Image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6"/>
          </a:xfrm>
          <a:prstGeom prst="rect">
            <a:avLst/>
          </a:prstGeom>
          <a:ln w="12700">
            <a:miter lim="400000"/>
          </a:ln>
        </p:spPr>
      </p:pic>
      <p:sp>
        <p:nvSpPr>
          <p:cNvPr id="21966" name="BU Updates…"/>
          <p:cNvSpPr txBox="1"/>
          <p:nvPr/>
        </p:nvSpPr>
        <p:spPr>
          <a:xfrm>
            <a:off x="1081501" y="7511528"/>
            <a:ext cx="6693561" cy="2000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7800"/>
              </a:lnSpc>
              <a:defRPr sz="7200" spc="-239">
                <a:solidFill>
                  <a:srgbClr val="FFFFFF"/>
                </a:solidFill>
                <a:latin typeface="Aprova Sans Bold"/>
                <a:ea typeface="Aprova Sans Bold"/>
                <a:cs typeface="Aprova Sans Bold"/>
                <a:sym typeface="Aprova Sans Bold"/>
              </a:defRPr>
            </a:pPr>
            <a:r>
              <a:rPr dirty="0" err="1"/>
              <a:t>Noss</a:t>
            </a:r>
            <a:r>
              <a:rPr lang="pt-BR" dirty="0"/>
              <a:t>o</a:t>
            </a:r>
            <a:r>
              <a:rPr dirty="0"/>
              <a:t>s </a:t>
            </a:r>
            <a:br>
              <a:rPr dirty="0"/>
            </a:br>
            <a:r>
              <a:rPr dirty="0"/>
              <a:t>4 </a:t>
            </a:r>
            <a:r>
              <a:rPr lang="pt-BR" dirty="0"/>
              <a:t>objetivos  iniciais</a:t>
            </a:r>
            <a:endParaRPr dirty="0"/>
          </a:p>
        </p:txBody>
      </p:sp>
      <p:sp>
        <p:nvSpPr>
          <p:cNvPr id="21967" name="BU Updates…"/>
          <p:cNvSpPr txBox="1"/>
          <p:nvPr/>
        </p:nvSpPr>
        <p:spPr>
          <a:xfrm>
            <a:off x="1081502" y="9754780"/>
            <a:ext cx="5772600" cy="956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3600"/>
              </a:lnSpc>
              <a:defRPr sz="3600" spc="-107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pPr>
            <a:r>
              <a:rPr sz="4400" dirty="0" err="1"/>
              <a:t>Projetado</a:t>
            </a:r>
            <a:r>
              <a:rPr sz="4400" dirty="0"/>
              <a:t> para </a:t>
            </a:r>
            <a:r>
              <a:rPr sz="4400" dirty="0" err="1"/>
              <a:t>manter</a:t>
            </a:r>
            <a:r>
              <a:rPr sz="4400" dirty="0"/>
              <a:t> </a:t>
            </a:r>
            <a:r>
              <a:rPr lang="pt-BR" sz="4400" dirty="0"/>
              <a:t>a </a:t>
            </a:r>
          </a:p>
          <a:p>
            <a:pPr>
              <a:lnSpc>
                <a:spcPts val="3600"/>
              </a:lnSpc>
              <a:defRPr sz="3600" spc="-107">
                <a:solidFill>
                  <a:srgbClr val="FFFFFF"/>
                </a:solidFill>
                <a:latin typeface="Aprova Sans"/>
                <a:ea typeface="Aprova Sans"/>
                <a:cs typeface="Aprova Sans"/>
                <a:sym typeface="Aprova Sans"/>
              </a:defRPr>
            </a:pPr>
            <a:r>
              <a:rPr lang="pt-BR" sz="4400" dirty="0"/>
              <a:t>simplicidade</a:t>
            </a:r>
            <a:endParaRPr sz="4400" dirty="0"/>
          </a:p>
        </p:txBody>
      </p:sp>
      <p:grpSp>
        <p:nvGrpSpPr>
          <p:cNvPr id="21979" name="Group"/>
          <p:cNvGrpSpPr/>
          <p:nvPr/>
        </p:nvGrpSpPr>
        <p:grpSpPr>
          <a:xfrm>
            <a:off x="8343666" y="1913865"/>
            <a:ext cx="14958832" cy="9888269"/>
            <a:chOff x="0" y="0"/>
            <a:chExt cx="10387064" cy="6866184"/>
          </a:xfrm>
        </p:grpSpPr>
        <p:sp>
          <p:nvSpPr>
            <p:cNvPr id="21968" name="Rounded Rectangle"/>
            <p:cNvSpPr/>
            <p:nvPr/>
          </p:nvSpPr>
          <p:spPr>
            <a:xfrm>
              <a:off x="3487816" y="-1"/>
              <a:ext cx="3386034" cy="3386035"/>
            </a:xfrm>
            <a:prstGeom prst="roundRect">
              <a:avLst>
                <a:gd name="adj" fmla="val 7852"/>
              </a:avLst>
            </a:prstGeom>
            <a:solidFill>
              <a:srgbClr val="00E88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 sz="3600" b="1">
                  <a:latin typeface="Aprova Sans"/>
                  <a:ea typeface="Aprova Sans"/>
                  <a:cs typeface="Aprova Sans"/>
                  <a:sym typeface="Aprova Sans"/>
                </a:defRPr>
              </a:pPr>
              <a:endParaRPr/>
            </a:p>
          </p:txBody>
        </p:sp>
        <p:sp>
          <p:nvSpPr>
            <p:cNvPr id="21969" name="Rounded Rectangle"/>
            <p:cNvSpPr/>
            <p:nvPr/>
          </p:nvSpPr>
          <p:spPr>
            <a:xfrm>
              <a:off x="0" y="-1"/>
              <a:ext cx="3386034" cy="3386035"/>
            </a:xfrm>
            <a:prstGeom prst="roundRect">
              <a:avLst>
                <a:gd name="adj" fmla="val 7852"/>
              </a:avLst>
            </a:prstGeom>
            <a:solidFill>
              <a:srgbClr val="00E88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 sz="3600" b="1">
                  <a:latin typeface="Aprova Sans"/>
                  <a:ea typeface="Aprova Sans"/>
                  <a:cs typeface="Aprova Sans"/>
                  <a:sym typeface="Aprova Sans"/>
                </a:defRPr>
              </a:pPr>
              <a:endParaRPr/>
            </a:p>
          </p:txBody>
        </p:sp>
        <p:sp>
          <p:nvSpPr>
            <p:cNvPr id="21970" name="Rounded Rectangle"/>
            <p:cNvSpPr/>
            <p:nvPr/>
          </p:nvSpPr>
          <p:spPr>
            <a:xfrm>
              <a:off x="7001030" y="-1"/>
              <a:ext cx="3386035" cy="3386035"/>
            </a:xfrm>
            <a:prstGeom prst="roundRect">
              <a:avLst>
                <a:gd name="adj" fmla="val 7852"/>
              </a:avLst>
            </a:prstGeom>
            <a:solidFill>
              <a:srgbClr val="00E88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 sz="3600" b="1">
                  <a:latin typeface="Aprova Sans"/>
                  <a:ea typeface="Aprova Sans"/>
                  <a:cs typeface="Aprova Sans"/>
                  <a:sym typeface="Aprova Sans"/>
                </a:defRPr>
              </a:pPr>
              <a:endParaRPr/>
            </a:p>
          </p:txBody>
        </p:sp>
        <p:sp>
          <p:nvSpPr>
            <p:cNvPr id="21971" name="Rounded Rectangle"/>
            <p:cNvSpPr/>
            <p:nvPr/>
          </p:nvSpPr>
          <p:spPr>
            <a:xfrm>
              <a:off x="3487816" y="3480150"/>
              <a:ext cx="3386034" cy="3386035"/>
            </a:xfrm>
            <a:prstGeom prst="roundRect">
              <a:avLst>
                <a:gd name="adj" fmla="val 7852"/>
              </a:avLst>
            </a:prstGeom>
            <a:solidFill>
              <a:srgbClr val="00E88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 sz="3600" b="1">
                  <a:latin typeface="Aprova Sans"/>
                  <a:ea typeface="Aprova Sans"/>
                  <a:cs typeface="Aprova Sans"/>
                  <a:sym typeface="Aprova Sans"/>
                </a:defRPr>
              </a:pPr>
              <a:endParaRPr/>
            </a:p>
          </p:txBody>
        </p:sp>
        <p:sp>
          <p:nvSpPr>
            <p:cNvPr id="21972" name="Triangle"/>
            <p:cNvSpPr/>
            <p:nvPr/>
          </p:nvSpPr>
          <p:spPr>
            <a:xfrm rot="5400000">
              <a:off x="3171994" y="1545696"/>
              <a:ext cx="762067" cy="294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973" name="Triangle"/>
            <p:cNvSpPr/>
            <p:nvPr/>
          </p:nvSpPr>
          <p:spPr>
            <a:xfrm rot="5400000">
              <a:off x="3061102" y="1545696"/>
              <a:ext cx="762067" cy="294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E88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974" name="Triangle"/>
            <p:cNvSpPr/>
            <p:nvPr/>
          </p:nvSpPr>
          <p:spPr>
            <a:xfrm rot="16200000">
              <a:off x="6403989" y="1545696"/>
              <a:ext cx="762066" cy="294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975" name="Triangle"/>
            <p:cNvSpPr/>
            <p:nvPr/>
          </p:nvSpPr>
          <p:spPr>
            <a:xfrm rot="16200000">
              <a:off x="6513319" y="1545696"/>
              <a:ext cx="762066" cy="294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E88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21978" name="Group"/>
            <p:cNvGrpSpPr/>
            <p:nvPr/>
          </p:nvGrpSpPr>
          <p:grpSpPr>
            <a:xfrm>
              <a:off x="4774398" y="3126543"/>
              <a:ext cx="762068" cy="403972"/>
              <a:chOff x="0" y="0"/>
              <a:chExt cx="762066" cy="403971"/>
            </a:xfrm>
          </p:grpSpPr>
          <p:sp>
            <p:nvSpPr>
              <p:cNvPr id="21976" name="Triangle"/>
              <p:cNvSpPr/>
              <p:nvPr/>
            </p:nvSpPr>
            <p:spPr>
              <a:xfrm>
                <a:off x="0" y="0"/>
                <a:ext cx="762067" cy="29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1828800">
                  <a:lnSpc>
                    <a:spcPct val="100000"/>
                  </a:lnSpc>
                  <a:defRPr sz="36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1977" name="Triangle"/>
              <p:cNvSpPr/>
              <p:nvPr/>
            </p:nvSpPr>
            <p:spPr>
              <a:xfrm>
                <a:off x="0" y="109330"/>
                <a:ext cx="762067" cy="2946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0E88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1828800">
                  <a:lnSpc>
                    <a:spcPct val="100000"/>
                  </a:lnSpc>
                  <a:defRPr sz="36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</p:grpSp>
      <p:sp>
        <p:nvSpPr>
          <p:cNvPr id="21980" name="BU Updates…"/>
          <p:cNvSpPr txBox="1"/>
          <p:nvPr/>
        </p:nvSpPr>
        <p:spPr>
          <a:xfrm>
            <a:off x="13916253" y="4908913"/>
            <a:ext cx="3732184" cy="1193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lnSpc>
                <a:spcPts val="3000"/>
              </a:lnSpc>
              <a:defRPr sz="3000" b="1" spc="-90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rPr lang="pt-BR" sz="4000" dirty="0"/>
              <a:t>Remover a retenção de documentos</a:t>
            </a:r>
            <a:endParaRPr sz="4000" dirty="0"/>
          </a:p>
        </p:txBody>
      </p:sp>
      <p:sp>
        <p:nvSpPr>
          <p:cNvPr id="21981" name="BU Updates…"/>
          <p:cNvSpPr txBox="1"/>
          <p:nvPr/>
        </p:nvSpPr>
        <p:spPr>
          <a:xfrm>
            <a:off x="13916253" y="3606646"/>
            <a:ext cx="3613934" cy="832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lnSpc>
                <a:spcPts val="6400"/>
              </a:lnSpc>
              <a:defRPr sz="6400" spc="-192">
                <a:solidFill>
                  <a:srgbClr val="FFFFFF"/>
                </a:solidFill>
                <a:latin typeface="Vanguard CF Bold"/>
                <a:ea typeface="Vanguard CF Bold"/>
                <a:cs typeface="Vanguard CF Bold"/>
                <a:sym typeface="Vanguard CF Bold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21983" name="BU Updates…"/>
          <p:cNvSpPr txBox="1"/>
          <p:nvPr/>
        </p:nvSpPr>
        <p:spPr>
          <a:xfrm>
            <a:off x="8813406" y="3606644"/>
            <a:ext cx="3613937" cy="832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lnSpc>
                <a:spcPts val="6400"/>
              </a:lnSpc>
              <a:defRPr sz="6400" spc="-192">
                <a:solidFill>
                  <a:srgbClr val="FFFFFF"/>
                </a:solidFill>
                <a:latin typeface="Vanguard CF Bold"/>
                <a:ea typeface="Vanguard CF Bold"/>
                <a:cs typeface="Vanguard CF Bold"/>
                <a:sym typeface="Vanguard CF Bold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21985" name="BU Updates…"/>
          <p:cNvSpPr txBox="1"/>
          <p:nvPr/>
        </p:nvSpPr>
        <p:spPr>
          <a:xfrm>
            <a:off x="18933371" y="3606644"/>
            <a:ext cx="3613937" cy="832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lnSpc>
                <a:spcPts val="6400"/>
              </a:lnSpc>
              <a:defRPr sz="6400" spc="-192">
                <a:solidFill>
                  <a:srgbClr val="FFFFFF"/>
                </a:solidFill>
                <a:latin typeface="Vanguard CF Bold"/>
                <a:ea typeface="Vanguard CF Bold"/>
                <a:cs typeface="Vanguard CF Bold"/>
                <a:sym typeface="Vanguard CF Bold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21987" name="BU Updates…"/>
          <p:cNvSpPr txBox="1"/>
          <p:nvPr/>
        </p:nvSpPr>
        <p:spPr>
          <a:xfrm>
            <a:off x="13944828" y="8720873"/>
            <a:ext cx="3613934" cy="832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lnSpc>
                <a:spcPts val="6400"/>
              </a:lnSpc>
              <a:defRPr sz="6400" spc="-192">
                <a:solidFill>
                  <a:srgbClr val="FFFFFF"/>
                </a:solidFill>
                <a:latin typeface="Vanguard CF Bold"/>
                <a:ea typeface="Vanguard CF Bold"/>
                <a:cs typeface="Vanguard CF Bold"/>
                <a:sym typeface="Vanguard CF Bold"/>
              </a:defRPr>
            </a:lvl1pPr>
          </a:lstStyle>
          <a:p>
            <a:r>
              <a:rPr dirty="0"/>
              <a:t>3</a:t>
            </a:r>
          </a:p>
        </p:txBody>
      </p:sp>
      <p:sp>
        <p:nvSpPr>
          <p:cNvPr id="21993" name="Slide Number Placeholder 1"/>
          <p:cNvSpPr txBox="1">
            <a:spLocks noGrp="1"/>
          </p:cNvSpPr>
          <p:nvPr>
            <p:ph type="sldNum" sz="quarter" idx="4294967295"/>
          </p:nvPr>
        </p:nvSpPr>
        <p:spPr>
          <a:xfrm>
            <a:off x="23501514" y="12755560"/>
            <a:ext cx="320627" cy="28193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/>
          <a:lstStyle>
            <a:lvl1pPr algn="ctr" defTabSz="2438337">
              <a:lnSpc>
                <a:spcPts val="2200"/>
              </a:lnSpc>
              <a:defRPr sz="2000" b="1" cap="all" spc="100">
                <a:solidFill>
                  <a:srgbClr val="00E88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3" name="BU Updates…">
            <a:extLst>
              <a:ext uri="{FF2B5EF4-FFF2-40B4-BE49-F238E27FC236}">
                <a16:creationId xmlns:a16="http://schemas.microsoft.com/office/drawing/2014/main" id="{DE2CD02C-EE31-CDC4-7CD5-FB339B0BB323}"/>
              </a:ext>
            </a:extLst>
          </p:cNvPr>
          <p:cNvSpPr txBox="1"/>
          <p:nvPr/>
        </p:nvSpPr>
        <p:spPr>
          <a:xfrm>
            <a:off x="8754282" y="4846234"/>
            <a:ext cx="3732184" cy="808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lnSpc>
                <a:spcPts val="3000"/>
              </a:lnSpc>
              <a:defRPr sz="3000" b="1" spc="-90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rPr lang="pt-BR" sz="4000" dirty="0"/>
              <a:t>Agilizar a entrega dos equipamentos</a:t>
            </a:r>
            <a:endParaRPr sz="4000" dirty="0"/>
          </a:p>
        </p:txBody>
      </p:sp>
      <p:sp>
        <p:nvSpPr>
          <p:cNvPr id="4" name="BU Updates…">
            <a:extLst>
              <a:ext uri="{FF2B5EF4-FFF2-40B4-BE49-F238E27FC236}">
                <a16:creationId xmlns:a16="http://schemas.microsoft.com/office/drawing/2014/main" id="{43EB214F-FC66-CBDB-C9A1-DAA013887848}"/>
              </a:ext>
            </a:extLst>
          </p:cNvPr>
          <p:cNvSpPr txBox="1"/>
          <p:nvPr/>
        </p:nvSpPr>
        <p:spPr>
          <a:xfrm>
            <a:off x="18910955" y="4834436"/>
            <a:ext cx="3732184" cy="808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lnSpc>
                <a:spcPts val="3000"/>
              </a:lnSpc>
              <a:defRPr sz="3000" b="1" spc="-90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rPr lang="pt-BR" sz="4000" dirty="0"/>
              <a:t>Obter relatórios de entrega</a:t>
            </a:r>
            <a:endParaRPr sz="4000" dirty="0"/>
          </a:p>
        </p:txBody>
      </p:sp>
      <p:sp>
        <p:nvSpPr>
          <p:cNvPr id="5" name="BU Updates…">
            <a:extLst>
              <a:ext uri="{FF2B5EF4-FFF2-40B4-BE49-F238E27FC236}">
                <a16:creationId xmlns:a16="http://schemas.microsoft.com/office/drawing/2014/main" id="{198FD49B-ED7B-9D21-7598-1FC001506CC5}"/>
              </a:ext>
            </a:extLst>
          </p:cNvPr>
          <p:cNvSpPr txBox="1"/>
          <p:nvPr/>
        </p:nvSpPr>
        <p:spPr>
          <a:xfrm>
            <a:off x="13887678" y="10011955"/>
            <a:ext cx="3732184" cy="808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lnSpc>
                <a:spcPts val="3000"/>
              </a:lnSpc>
              <a:defRPr sz="3000" b="1" spc="-90">
                <a:latin typeface="Aprova Sans"/>
                <a:ea typeface="Aprova Sans"/>
                <a:cs typeface="Aprova Sans"/>
                <a:sym typeface="Aprova Sans"/>
              </a:defRPr>
            </a:lvl1pPr>
          </a:lstStyle>
          <a:p>
            <a:r>
              <a:rPr lang="pt-BR" sz="4000"/>
              <a:t>Localizar </a:t>
            </a:r>
            <a:r>
              <a:rPr lang="pt-BR" sz="4000" dirty="0"/>
              <a:t>do equipamento</a:t>
            </a:r>
            <a:endParaRPr sz="4000"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2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8129" y="482313"/>
            <a:ext cx="5887981" cy="12751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2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9888" y="8852437"/>
            <a:ext cx="1597775" cy="1597775"/>
          </a:xfrm>
          <a:prstGeom prst="rect">
            <a:avLst/>
          </a:prstGeom>
          <a:ln w="12700">
            <a:miter lim="400000"/>
          </a:ln>
        </p:spPr>
      </p:pic>
      <p:sp>
        <p:nvSpPr>
          <p:cNvPr id="21523" name="BU Updates…"/>
          <p:cNvSpPr txBox="1"/>
          <p:nvPr/>
        </p:nvSpPr>
        <p:spPr>
          <a:xfrm>
            <a:off x="2507590" y="1426583"/>
            <a:ext cx="8531161" cy="1222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9400" spc="-282">
                <a:solidFill>
                  <a:srgbClr val="FFFFFF"/>
                </a:solidFill>
                <a:latin typeface="Aprova Sans Bold"/>
                <a:ea typeface="Aprova Sans Bold"/>
                <a:cs typeface="Aprova Sans Bold"/>
                <a:sym typeface="Aprova Sans Bold"/>
              </a:defRPr>
            </a:lvl1pPr>
          </a:lstStyle>
          <a:p>
            <a:r>
              <a:rPr lang="pt-BR" dirty="0"/>
              <a:t>A Ideia</a:t>
            </a:r>
            <a:endParaRPr dirty="0"/>
          </a:p>
        </p:txBody>
      </p:sp>
      <p:sp>
        <p:nvSpPr>
          <p:cNvPr id="21525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23515394" y="12755560"/>
            <a:ext cx="292863" cy="30276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3" name="Board…"/>
          <p:cNvSpPr txBox="1"/>
          <p:nvPr/>
        </p:nvSpPr>
        <p:spPr>
          <a:xfrm>
            <a:off x="14727300" y="1104748"/>
            <a:ext cx="6338124" cy="832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6400"/>
              </a:lnSpc>
              <a:defRPr sz="6400" spc="-192">
                <a:latin typeface="Aprova Sans Bold"/>
                <a:ea typeface="Aprova Sans Bold"/>
                <a:cs typeface="Aprova Sans Bold"/>
                <a:sym typeface="Aprova Sans Bold"/>
              </a:defRPr>
            </a:lvl1pPr>
          </a:lstStyle>
          <a:p>
            <a:pPr defTabSz="2438338">
              <a:defRPr/>
            </a:pPr>
            <a:endParaRPr dirty="0">
              <a:latin typeface="Aprova San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BC5F28-6772-4FF2-A1D7-8CC95994A7E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23590492" y="12755561"/>
            <a:ext cx="142668" cy="282130"/>
          </a:xfrm>
        </p:spPr>
        <p:txBody>
          <a:bodyPr/>
          <a:lstStyle/>
          <a:p>
            <a:pPr hangingPunct="0">
              <a:buClr>
                <a:srgbClr val="00E88F"/>
              </a:buClr>
              <a:buSzPts val="2000"/>
              <a:defRPr/>
            </a:pPr>
            <a:fld id="{86CB4B4D-7CA3-9044-876B-883B54F8677D}" type="slidenum">
              <a:rPr lang="pt-BR" b="0" kern="0">
                <a:sym typeface="Aprova Sans Bold"/>
              </a:rPr>
              <a:pPr hangingPunct="0">
                <a:buClr>
                  <a:srgbClr val="00E88F"/>
                </a:buClr>
                <a:buSzPts val="2000"/>
                <a:defRPr/>
              </a:pPr>
              <a:t>8</a:t>
            </a:fld>
            <a:endParaRPr lang="pt-BR" b="0" kern="0" dirty="0">
              <a:sym typeface="Aprova Sans Bold"/>
            </a:endParaRPr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DC156BCC-71AE-4B91-96A1-C97D01268B96}"/>
              </a:ext>
            </a:extLst>
          </p:cNvPr>
          <p:cNvSpPr/>
          <p:nvPr/>
        </p:nvSpPr>
        <p:spPr>
          <a:xfrm>
            <a:off x="2375718" y="3716847"/>
            <a:ext cx="6670470" cy="2169422"/>
          </a:xfrm>
          <a:prstGeom prst="roundRect">
            <a:avLst/>
          </a:prstGeom>
          <a:solidFill>
            <a:srgbClr val="00E88F"/>
          </a:solidFill>
          <a:ln w="76200">
            <a:solidFill>
              <a:srgbClr val="00E88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pt-BR" sz="5400" b="1" dirty="0">
                <a:solidFill>
                  <a:schemeClr val="tx1"/>
                </a:solidFill>
                <a:latin typeface="Aprova Sans"/>
              </a:rPr>
              <a:t>Intuitivo</a:t>
            </a: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AEA59A89-EC45-4DAB-B8F6-288E214E7903}"/>
              </a:ext>
            </a:extLst>
          </p:cNvPr>
          <p:cNvSpPr/>
          <p:nvPr/>
        </p:nvSpPr>
        <p:spPr>
          <a:xfrm>
            <a:off x="9683537" y="6790957"/>
            <a:ext cx="6670470" cy="2169421"/>
          </a:xfrm>
          <a:prstGeom prst="roundRect">
            <a:avLst/>
          </a:prstGeom>
          <a:solidFill>
            <a:srgbClr val="00E88F"/>
          </a:solidFill>
          <a:ln w="76200">
            <a:solidFill>
              <a:srgbClr val="00E88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pt-BR" sz="5400" b="1" dirty="0">
                <a:solidFill>
                  <a:schemeClr val="tx1"/>
                </a:solidFill>
                <a:latin typeface="Aprova Sans"/>
              </a:rPr>
              <a:t>Seguro</a:t>
            </a: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5CD5C8FC-EFA7-4961-8C98-D7BF484AA6C0}"/>
              </a:ext>
            </a:extLst>
          </p:cNvPr>
          <p:cNvSpPr/>
          <p:nvPr/>
        </p:nvSpPr>
        <p:spPr>
          <a:xfrm rot="16200000">
            <a:off x="-2218004" y="5653817"/>
            <a:ext cx="6670470" cy="1242275"/>
          </a:xfrm>
          <a:prstGeom prst="roundRect">
            <a:avLst/>
          </a:prstGeom>
          <a:noFill/>
          <a:ln w="76200">
            <a:solidFill>
              <a:srgbClr val="00E88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pt-BR" sz="5400" b="1" dirty="0">
                <a:solidFill>
                  <a:schemeClr val="tx1"/>
                </a:solidFill>
                <a:latin typeface="Aprova Sans"/>
              </a:rPr>
              <a:t>SISTEMA</a:t>
            </a: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EACA5D06-3575-4733-A33F-3D1A90C240EB}"/>
              </a:ext>
            </a:extLst>
          </p:cNvPr>
          <p:cNvSpPr/>
          <p:nvPr/>
        </p:nvSpPr>
        <p:spPr>
          <a:xfrm>
            <a:off x="2375718" y="6745021"/>
            <a:ext cx="6670470" cy="2169422"/>
          </a:xfrm>
          <a:prstGeom prst="roundRect">
            <a:avLst/>
          </a:prstGeom>
          <a:solidFill>
            <a:srgbClr val="00E88F"/>
          </a:solidFill>
          <a:ln w="76200">
            <a:solidFill>
              <a:srgbClr val="00E88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pt-BR" sz="5400" b="1" dirty="0">
                <a:solidFill>
                  <a:schemeClr val="tx1"/>
                </a:solidFill>
                <a:latin typeface="Aprova Sans"/>
              </a:rPr>
              <a:t>Confiável</a:t>
            </a:r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4FC8CF53-BC90-4A68-B1B1-3A259761F629}"/>
              </a:ext>
            </a:extLst>
          </p:cNvPr>
          <p:cNvSpPr/>
          <p:nvPr/>
        </p:nvSpPr>
        <p:spPr>
          <a:xfrm>
            <a:off x="9683536" y="10899078"/>
            <a:ext cx="6670470" cy="2397197"/>
          </a:xfrm>
          <a:prstGeom prst="roundRect">
            <a:avLst/>
          </a:prstGeom>
          <a:solidFill>
            <a:srgbClr val="00E88F"/>
          </a:solidFill>
          <a:ln w="76200">
            <a:solidFill>
              <a:srgbClr val="00E88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pt-BR" sz="5400" b="1" dirty="0">
                <a:solidFill>
                  <a:schemeClr val="tx1"/>
                </a:solidFill>
                <a:latin typeface="Aprova Sans"/>
              </a:rPr>
              <a:t>EASYNOTE V2</a:t>
            </a: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E2E1AC1A-FC62-C882-30DA-FA1B98729D51}"/>
              </a:ext>
            </a:extLst>
          </p:cNvPr>
          <p:cNvSpPr txBox="1"/>
          <p:nvPr/>
        </p:nvSpPr>
        <p:spPr>
          <a:xfrm>
            <a:off x="930802" y="419725"/>
            <a:ext cx="22865220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10500"/>
              </a:lnSpc>
              <a:spcBef>
                <a:spcPts val="600"/>
              </a:spcBef>
              <a:defRPr sz="8000">
                <a:solidFill>
                  <a:srgbClr val="00E88F"/>
                </a:solidFill>
                <a:latin typeface="Vanguard CF Bold"/>
                <a:ea typeface="Vanguard CF Bold"/>
                <a:cs typeface="Vanguard CF Bold"/>
                <a:sym typeface="Vanguard CF Bold"/>
              </a:defRPr>
            </a:lvl1pPr>
          </a:lstStyle>
          <a:p>
            <a:pPr algn="ctr" defTabSz="1828800" hangingPunct="1">
              <a:lnSpc>
                <a:spcPct val="100000"/>
              </a:lnSpc>
              <a:spcBef>
                <a:spcPts val="0"/>
              </a:spcBef>
              <a:defRPr/>
            </a:pPr>
            <a:r>
              <a:rPr lang="pt-BR" b="1" kern="1200" dirty="0">
                <a:solidFill>
                  <a:srgbClr val="00C97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 ideia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D7DA103-7563-C47B-292C-CCBA456D9840}"/>
              </a:ext>
            </a:extLst>
          </p:cNvPr>
          <p:cNvSpPr/>
          <p:nvPr/>
        </p:nvSpPr>
        <p:spPr>
          <a:xfrm>
            <a:off x="16991356" y="6796682"/>
            <a:ext cx="6670470" cy="2169421"/>
          </a:xfrm>
          <a:prstGeom prst="roundRect">
            <a:avLst/>
          </a:prstGeom>
          <a:solidFill>
            <a:srgbClr val="00E88F"/>
          </a:solidFill>
          <a:ln w="76200">
            <a:solidFill>
              <a:srgbClr val="00E88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pt-BR" sz="5400" b="1" dirty="0">
                <a:solidFill>
                  <a:schemeClr val="tx1"/>
                </a:solidFill>
                <a:latin typeface="Aprova Sans"/>
              </a:rPr>
              <a:t>Atualizável</a:t>
            </a:r>
            <a:endParaRPr lang="pt-BR" sz="5400" b="1" i="1" dirty="0">
              <a:solidFill>
                <a:schemeClr val="tx1"/>
              </a:solidFill>
              <a:latin typeface="Aprova Sans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3349C7D0-1E2B-BC54-20F6-E37D4F4FF452}"/>
              </a:ext>
            </a:extLst>
          </p:cNvPr>
          <p:cNvSpPr/>
          <p:nvPr/>
        </p:nvSpPr>
        <p:spPr>
          <a:xfrm>
            <a:off x="16991356" y="3716848"/>
            <a:ext cx="6670470" cy="2202294"/>
          </a:xfrm>
          <a:prstGeom prst="roundRect">
            <a:avLst/>
          </a:prstGeom>
          <a:solidFill>
            <a:srgbClr val="00E88F"/>
          </a:solidFill>
          <a:ln w="76200">
            <a:solidFill>
              <a:srgbClr val="00E88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pt-BR" sz="5400" b="1" dirty="0">
                <a:solidFill>
                  <a:schemeClr val="tx1"/>
                </a:solidFill>
                <a:latin typeface="Aprova Sans"/>
              </a:rPr>
              <a:t>Prático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ADF5D1C4-0F52-11F1-A8E8-F2A67748B021}"/>
              </a:ext>
            </a:extLst>
          </p:cNvPr>
          <p:cNvSpPr/>
          <p:nvPr/>
        </p:nvSpPr>
        <p:spPr>
          <a:xfrm>
            <a:off x="9683537" y="3716847"/>
            <a:ext cx="6670470" cy="2202295"/>
          </a:xfrm>
          <a:prstGeom prst="roundRect">
            <a:avLst/>
          </a:prstGeom>
          <a:solidFill>
            <a:srgbClr val="00E88F"/>
          </a:solidFill>
          <a:ln w="76200">
            <a:solidFill>
              <a:srgbClr val="00E88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pt-BR" sz="5400" b="1" dirty="0">
                <a:solidFill>
                  <a:schemeClr val="tx1"/>
                </a:solidFill>
                <a:latin typeface="Aprova Sans"/>
              </a:rPr>
              <a:t>Ágil</a:t>
            </a:r>
          </a:p>
        </p:txBody>
      </p:sp>
      <p:sp>
        <p:nvSpPr>
          <p:cNvPr id="3" name="Seta para a Esquerda, Direita e Acima 2">
            <a:extLst>
              <a:ext uri="{FF2B5EF4-FFF2-40B4-BE49-F238E27FC236}">
                <a16:creationId xmlns:a16="http://schemas.microsoft.com/office/drawing/2014/main" id="{B1E8780A-76FE-1310-4B46-5FE558ACA038}"/>
              </a:ext>
            </a:extLst>
          </p:cNvPr>
          <p:cNvSpPr/>
          <p:nvPr/>
        </p:nvSpPr>
        <p:spPr>
          <a:xfrm rot="10800000">
            <a:off x="12219163" y="9385737"/>
            <a:ext cx="1599218" cy="1087982"/>
          </a:xfrm>
          <a:prstGeom prst="leftRightUp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7" rtl="0" fontAlgn="auto" latinLnBrk="0" hangingPunct="0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317155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6" y="12565029"/>
            <a:ext cx="673395" cy="7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21721" name="Deep dives…"/>
          <p:cNvSpPr txBox="1"/>
          <p:nvPr/>
        </p:nvSpPr>
        <p:spPr>
          <a:xfrm>
            <a:off x="2507591" y="1426584"/>
            <a:ext cx="10242509" cy="1222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9400" spc="-282">
                <a:solidFill>
                  <a:srgbClr val="FFFFFF"/>
                </a:solidFill>
                <a:latin typeface="Aprova Sans Bold"/>
                <a:ea typeface="Aprova Sans Bold"/>
                <a:cs typeface="Aprova Sans Bold"/>
                <a:sym typeface="Aprova Sans Bold"/>
              </a:defRPr>
            </a:lvl1pPr>
          </a:lstStyle>
          <a:p>
            <a:r>
              <a:rPr lang="pt-BR" dirty="0"/>
              <a:t>A solução</a:t>
            </a:r>
            <a:endParaRPr dirty="0"/>
          </a:p>
        </p:txBody>
      </p:sp>
      <p:pic>
        <p:nvPicPr>
          <p:cNvPr id="2172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5818" y="488051"/>
            <a:ext cx="6012599" cy="12739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2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6386" y="2734290"/>
            <a:ext cx="1733902" cy="1651892"/>
          </a:xfrm>
          <a:prstGeom prst="rect">
            <a:avLst/>
          </a:prstGeom>
          <a:ln w="12700">
            <a:miter lim="400000"/>
          </a:ln>
        </p:spPr>
      </p:pic>
      <p:sp>
        <p:nvSpPr>
          <p:cNvPr id="21725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23510822" y="12755560"/>
            <a:ext cx="302007" cy="30276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7" rtl="0" fontAlgn="auto" latinLnBrk="0" hangingPunct="0">
          <a:lnSpc>
            <a:spcPts val="22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7" rtl="0" fontAlgn="auto" latinLnBrk="0" hangingPunct="0">
          <a:lnSpc>
            <a:spcPts val="22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7" rtl="0" fontAlgn="auto" latinLnBrk="0" hangingPunct="0">
          <a:lnSpc>
            <a:spcPts val="22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7" rtl="0" fontAlgn="auto" latinLnBrk="0" hangingPunct="0">
          <a:lnSpc>
            <a:spcPts val="22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1992</TotalTime>
  <Words>145</Words>
  <Application>Microsoft Office PowerPoint</Application>
  <PresentationFormat>Personalizar</PresentationFormat>
  <Paragraphs>58</Paragraphs>
  <Slides>13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6" baseType="lpstr">
      <vt:lpstr>Aprova Sans</vt:lpstr>
      <vt:lpstr>Aprova Sans Bold</vt:lpstr>
      <vt:lpstr>Arial</vt:lpstr>
      <vt:lpstr>Calibri</vt:lpstr>
      <vt:lpstr>Calibri Light</vt:lpstr>
      <vt:lpstr>Helvetica</vt:lpstr>
      <vt:lpstr>Helvetica Neue</vt:lpstr>
      <vt:lpstr>Helvetica Neue Light</vt:lpstr>
      <vt:lpstr>Helvetica Neue Medium</vt:lpstr>
      <vt:lpstr>Lato</vt:lpstr>
      <vt:lpstr>Lato Light</vt:lpstr>
      <vt:lpstr>Vanguard CF Bold</vt:lpstr>
      <vt:lpstr>21_BasicWhite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Joao Sagrath</cp:lastModifiedBy>
  <cp:revision>4</cp:revision>
  <dcterms:modified xsi:type="dcterms:W3CDTF">2023-11-28T22:07:12Z</dcterms:modified>
</cp:coreProperties>
</file>